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Century Gothic" pitchFamily="3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2"/>
        <p:cNvGrpSpPr/>
        <p:nvPr/>
      </p:nvGrpSpPr>
      <p:grpSpPr>
        <a:xfrm>
          <a:off x="0" y="0"/>
          <a:ext cx="0" cy="0"/>
          <a:chOff x="0" y="0"/>
          <a:chExt cx="0" cy="0"/>
        </a:xfrm>
      </p:grpSpPr>
      <p:pic>
        <p:nvPicPr>
          <p:cNvPr id="13" name="Shape 13" descr="C2-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14" name="Shape 14"/>
          <p:cNvSpPr txBox="1">
            <a:spLocks noGrp="1"/>
          </p:cNvSpPr>
          <p:nvPr>
            <p:ph type="ctrTitle"/>
          </p:nvPr>
        </p:nvSpPr>
        <p:spPr>
          <a:xfrm>
            <a:off x="1371600" y="1803405"/>
            <a:ext cx="9448800" cy="1825096"/>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entury Gothic"/>
              <a:buNone/>
              <a:defRPr sz="60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 name="Shape 15"/>
          <p:cNvSpPr txBox="1">
            <a:spLocks noGrp="1"/>
          </p:cNvSpPr>
          <p:nvPr>
            <p:ph type="subTitle" idx="1"/>
          </p:nvPr>
        </p:nvSpPr>
        <p:spPr>
          <a:xfrm>
            <a:off x="1371600" y="3632201"/>
            <a:ext cx="9448800" cy="685799"/>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entury Gothic"/>
                <a:ea typeface="Century Gothic"/>
                <a:cs typeface="Century Gothic"/>
                <a:sym typeface="Century Gothic"/>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16" name="Shape 16"/>
          <p:cNvSpPr txBox="1">
            <a:spLocks noGrp="1"/>
          </p:cNvSpPr>
          <p:nvPr>
            <p:ph type="dt" idx="10"/>
          </p:nvPr>
        </p:nvSpPr>
        <p:spPr>
          <a:xfrm>
            <a:off x="7909560" y="4314328"/>
            <a:ext cx="2910839" cy="374641"/>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7" name="Shape 17"/>
          <p:cNvSpPr txBox="1">
            <a:spLocks noGrp="1"/>
          </p:cNvSpPr>
          <p:nvPr>
            <p:ph type="ftr" idx="11"/>
          </p:nvPr>
        </p:nvSpPr>
        <p:spPr>
          <a:xfrm>
            <a:off x="1371600" y="4323844"/>
            <a:ext cx="6400799"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8" name="Shape 18"/>
          <p:cNvSpPr txBox="1">
            <a:spLocks noGrp="1"/>
          </p:cNvSpPr>
          <p:nvPr>
            <p:ph type="sldNum" idx="12"/>
          </p:nvPr>
        </p:nvSpPr>
        <p:spPr>
          <a:xfrm>
            <a:off x="8077200" y="1430866"/>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rgbClr val="888888"/>
                </a:solidFill>
                <a:latin typeface="Century Gothic"/>
                <a:ea typeface="Century Gothic"/>
                <a:cs typeface="Century Gothic"/>
                <a:sym typeface="Century Gothic"/>
              </a:rPr>
              <a:pPr marL="0" marR="0" lvl="0" indent="0" algn="r" rtl="0">
                <a:spcBef>
                  <a:spcPts val="0"/>
                </a:spcBef>
                <a:buSzPct val="25000"/>
                <a:buNone/>
              </a:pPr>
              <a:t>‹#›</a:t>
            </a:fld>
            <a:endParaRPr lang="en-US" sz="1050" b="0" i="0" u="none" strike="noStrike" cap="none">
              <a:solidFill>
                <a:srgbClr val="888888"/>
              </a:solidFill>
              <a:latin typeface="Century Gothic"/>
              <a:ea typeface="Century Gothic"/>
              <a:cs typeface="Century Gothic"/>
              <a:sym typeface="Century Gothic"/>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85777" y="4697360"/>
            <a:ext cx="10822033" cy="819355"/>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entury Gothic"/>
              <a:buNone/>
              <a:defRPr sz="32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3" name="Shape 73"/>
          <p:cNvSpPr>
            <a:spLocks noGrp="1"/>
          </p:cNvSpPr>
          <p:nvPr>
            <p:ph type="pic" idx="2"/>
          </p:nvPr>
        </p:nvSpPr>
        <p:spPr>
          <a:xfrm>
            <a:off x="681727" y="941438"/>
            <a:ext cx="10821840" cy="347816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74" name="Shape 74"/>
          <p:cNvSpPr txBox="1">
            <a:spLocks noGrp="1"/>
          </p:cNvSpPr>
          <p:nvPr>
            <p:ph type="body" idx="1"/>
          </p:nvPr>
        </p:nvSpPr>
        <p:spPr>
          <a:xfrm>
            <a:off x="685800" y="5516714"/>
            <a:ext cx="10820400" cy="701969"/>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75" name="Shape 75"/>
          <p:cNvSpPr txBox="1">
            <a:spLocks noGrp="1"/>
          </p:cNvSpPr>
          <p:nvPr>
            <p:ph type="dt" idx="10"/>
          </p:nvPr>
        </p:nvSpPr>
        <p:spPr>
          <a:xfrm>
            <a:off x="8595360" y="6356350"/>
            <a:ext cx="291083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6" name="Shape 76"/>
          <p:cNvSpPr txBox="1">
            <a:spLocks noGrp="1"/>
          </p:cNvSpPr>
          <p:nvPr>
            <p:ph type="ftr" idx="11"/>
          </p:nvPr>
        </p:nvSpPr>
        <p:spPr>
          <a:xfrm>
            <a:off x="685800" y="6355844"/>
            <a:ext cx="7772400"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7" name="Shape 77"/>
          <p:cNvSpPr txBox="1">
            <a:spLocks noGrp="1"/>
          </p:cNvSpPr>
          <p:nvPr>
            <p:ph type="sldNum" idx="12"/>
          </p:nvPr>
        </p:nvSpPr>
        <p:spPr>
          <a:xfrm>
            <a:off x="8763000" y="38100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rgbClr val="888888"/>
                </a:solidFill>
                <a:latin typeface="Century Gothic"/>
                <a:ea typeface="Century Gothic"/>
                <a:cs typeface="Century Gothic"/>
                <a:sym typeface="Century Gothic"/>
              </a:rPr>
              <a:pPr marL="0" marR="0" lvl="0" indent="0" algn="r" rtl="0">
                <a:spcBef>
                  <a:spcPts val="0"/>
                </a:spcBef>
                <a:buSzPct val="25000"/>
                <a:buNone/>
              </a:pPr>
              <a:t>‹#›</a:t>
            </a:fld>
            <a:endParaRPr lang="en-US" sz="1050" b="0" i="0" u="none" strike="noStrike" cap="none">
              <a:solidFill>
                <a:srgbClr val="888888"/>
              </a:solidFill>
              <a:latin typeface="Century Gothic"/>
              <a:ea typeface="Century Gothic"/>
              <a:cs typeface="Century Gothic"/>
              <a:sym typeface="Century Gothic"/>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78"/>
        <p:cNvGrpSpPr/>
        <p:nvPr/>
      </p:nvGrpSpPr>
      <p:grpSpPr>
        <a:xfrm>
          <a:off x="0" y="0"/>
          <a:ext cx="0" cy="0"/>
          <a:chOff x="0" y="0"/>
          <a:chExt cx="0" cy="0"/>
        </a:xfrm>
      </p:grpSpPr>
      <p:pic>
        <p:nvPicPr>
          <p:cNvPr id="79" name="Shape 79" descr="C2-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80" name="Shape 80"/>
          <p:cNvSpPr txBox="1">
            <a:spLocks noGrp="1"/>
          </p:cNvSpPr>
          <p:nvPr>
            <p:ph type="title"/>
          </p:nvPr>
        </p:nvSpPr>
        <p:spPr>
          <a:xfrm>
            <a:off x="685800" y="753531"/>
            <a:ext cx="10820400" cy="280246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entury Gothic"/>
              <a:buNone/>
              <a:defRPr sz="32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body" idx="1"/>
          </p:nvPr>
        </p:nvSpPr>
        <p:spPr>
          <a:xfrm>
            <a:off x="1024466" y="3649132"/>
            <a:ext cx="10130516" cy="999066"/>
          </a:xfrm>
          <a:prstGeom prst="rect">
            <a:avLst/>
          </a:prstGeom>
          <a:noFill/>
          <a:ln>
            <a:noFill/>
          </a:ln>
        </p:spPr>
        <p:txBody>
          <a:bodyPr lIns="91425" tIns="91425" rIns="91425" bIns="91425" anchor="ctr"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82" name="Shape 82"/>
          <p:cNvSpPr txBox="1">
            <a:spLocks noGrp="1"/>
          </p:cNvSpPr>
          <p:nvPr>
            <p:ph type="dt" idx="10"/>
          </p:nvPr>
        </p:nvSpPr>
        <p:spPr>
          <a:xfrm>
            <a:off x="7814452" y="381000"/>
            <a:ext cx="291083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3" name="Shape 83"/>
          <p:cNvSpPr txBox="1">
            <a:spLocks noGrp="1"/>
          </p:cNvSpPr>
          <p:nvPr>
            <p:ph type="ftr" idx="11"/>
          </p:nvPr>
        </p:nvSpPr>
        <p:spPr>
          <a:xfrm>
            <a:off x="685800" y="379940"/>
            <a:ext cx="6991491"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4" name="Shape 84"/>
          <p:cNvSpPr txBox="1">
            <a:spLocks noGrp="1"/>
          </p:cNvSpPr>
          <p:nvPr>
            <p:ph type="sldNum" idx="12"/>
          </p:nvPr>
        </p:nvSpPr>
        <p:spPr>
          <a:xfrm>
            <a:off x="10862452" y="381000"/>
            <a:ext cx="64374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rgbClr val="888888"/>
                </a:solidFill>
                <a:latin typeface="Century Gothic"/>
                <a:ea typeface="Century Gothic"/>
                <a:cs typeface="Century Gothic"/>
                <a:sym typeface="Century Gothic"/>
              </a:rPr>
              <a:pPr marL="0" marR="0" lvl="0" indent="0" algn="r" rtl="0">
                <a:spcBef>
                  <a:spcPts val="0"/>
                </a:spcBef>
                <a:buSzPct val="25000"/>
                <a:buNone/>
              </a:pPr>
              <a:t>‹#›</a:t>
            </a:fld>
            <a:endParaRPr lang="en-US" sz="1050" b="0" i="0" u="none" strike="noStrike" cap="none">
              <a:solidFill>
                <a:srgbClr val="888888"/>
              </a:solidFill>
              <a:latin typeface="Century Gothic"/>
              <a:ea typeface="Century Gothic"/>
              <a:cs typeface="Century Gothic"/>
              <a:sym typeface="Century Gothic"/>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85"/>
        <p:cNvGrpSpPr/>
        <p:nvPr/>
      </p:nvGrpSpPr>
      <p:grpSpPr>
        <a:xfrm>
          <a:off x="0" y="0"/>
          <a:ext cx="0" cy="0"/>
          <a:chOff x="0" y="0"/>
          <a:chExt cx="0" cy="0"/>
        </a:xfrm>
      </p:grpSpPr>
      <p:pic>
        <p:nvPicPr>
          <p:cNvPr id="86" name="Shape 86" descr="C2-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87" name="Shape 87"/>
          <p:cNvSpPr txBox="1">
            <a:spLocks noGrp="1"/>
          </p:cNvSpPr>
          <p:nvPr>
            <p:ph type="title"/>
          </p:nvPr>
        </p:nvSpPr>
        <p:spPr>
          <a:xfrm>
            <a:off x="1024466" y="753533"/>
            <a:ext cx="10151533" cy="2604495"/>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entury Gothic"/>
              <a:buNone/>
              <a:defRPr sz="32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8" name="Shape 88"/>
          <p:cNvSpPr txBox="1">
            <a:spLocks noGrp="1"/>
          </p:cNvSpPr>
          <p:nvPr>
            <p:ph type="body" idx="1"/>
          </p:nvPr>
        </p:nvSpPr>
        <p:spPr>
          <a:xfrm>
            <a:off x="1303865" y="3365555"/>
            <a:ext cx="9592736" cy="444443"/>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89" name="Shape 89"/>
          <p:cNvSpPr txBox="1">
            <a:spLocks noGrp="1"/>
          </p:cNvSpPr>
          <p:nvPr>
            <p:ph type="body" idx="2"/>
          </p:nvPr>
        </p:nvSpPr>
        <p:spPr>
          <a:xfrm>
            <a:off x="1024466" y="3959862"/>
            <a:ext cx="10151533" cy="679871"/>
          </a:xfrm>
          <a:prstGeom prst="rect">
            <a:avLst/>
          </a:prstGeom>
          <a:noFill/>
          <a:ln>
            <a:noFill/>
          </a:ln>
        </p:spPr>
        <p:txBody>
          <a:bodyPr lIns="91425" tIns="91425" rIns="91425" bIns="91425" anchor="ctr"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90" name="Shape 90"/>
          <p:cNvSpPr txBox="1">
            <a:spLocks noGrp="1"/>
          </p:cNvSpPr>
          <p:nvPr>
            <p:ph type="dt" idx="10"/>
          </p:nvPr>
        </p:nvSpPr>
        <p:spPr>
          <a:xfrm>
            <a:off x="7814452" y="381000"/>
            <a:ext cx="291083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1" name="Shape 91"/>
          <p:cNvSpPr txBox="1">
            <a:spLocks noGrp="1"/>
          </p:cNvSpPr>
          <p:nvPr>
            <p:ph type="ftr" idx="11"/>
          </p:nvPr>
        </p:nvSpPr>
        <p:spPr>
          <a:xfrm>
            <a:off x="685800" y="379940"/>
            <a:ext cx="6991491"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2" name="Shape 92"/>
          <p:cNvSpPr txBox="1">
            <a:spLocks noGrp="1"/>
          </p:cNvSpPr>
          <p:nvPr>
            <p:ph type="sldNum" idx="12"/>
          </p:nvPr>
        </p:nvSpPr>
        <p:spPr>
          <a:xfrm>
            <a:off x="10862452" y="381000"/>
            <a:ext cx="64374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rgbClr val="888888"/>
                </a:solidFill>
                <a:latin typeface="Century Gothic"/>
                <a:ea typeface="Century Gothic"/>
                <a:cs typeface="Century Gothic"/>
                <a:sym typeface="Century Gothic"/>
              </a:rPr>
              <a:pPr marL="0" marR="0" lvl="0" indent="0" algn="r" rtl="0">
                <a:spcBef>
                  <a:spcPts val="0"/>
                </a:spcBef>
                <a:buSzPct val="25000"/>
                <a:buNone/>
              </a:pPr>
              <a:t>‹#›</a:t>
            </a:fld>
            <a:endParaRPr lang="en-US" sz="1050" b="0" i="0" u="none" strike="noStrike" cap="none">
              <a:solidFill>
                <a:srgbClr val="888888"/>
              </a:solidFill>
              <a:latin typeface="Century Gothic"/>
              <a:ea typeface="Century Gothic"/>
              <a:cs typeface="Century Gothic"/>
              <a:sym typeface="Century Gothic"/>
            </a:endParaRPr>
          </a:p>
        </p:txBody>
      </p:sp>
      <p:sp>
        <p:nvSpPr>
          <p:cNvPr id="93" name="Shape 93"/>
          <p:cNvSpPr txBox="1"/>
          <p:nvPr/>
        </p:nvSpPr>
        <p:spPr>
          <a:xfrm>
            <a:off x="476250" y="933450"/>
            <a:ext cx="609599" cy="584776"/>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entury Gothic"/>
              <a:buNone/>
            </a:pPr>
            <a:r>
              <a:rPr lang="en-US" sz="8000" b="0" i="0" u="none" strike="noStrike" cap="none">
                <a:solidFill>
                  <a:schemeClr val="dk1"/>
                </a:solidFill>
                <a:latin typeface="Century Gothic"/>
                <a:ea typeface="Century Gothic"/>
                <a:cs typeface="Century Gothic"/>
                <a:sym typeface="Century Gothic"/>
              </a:rPr>
              <a:t>“</a:t>
            </a:r>
          </a:p>
        </p:txBody>
      </p:sp>
      <p:sp>
        <p:nvSpPr>
          <p:cNvPr id="94" name="Shape 94"/>
          <p:cNvSpPr txBox="1"/>
          <p:nvPr/>
        </p:nvSpPr>
        <p:spPr>
          <a:xfrm>
            <a:off x="10984229" y="2701290"/>
            <a:ext cx="609599" cy="584776"/>
          </a:xfrm>
          <a:prstGeom prst="rect">
            <a:avLst/>
          </a:prstGeom>
          <a:noFill/>
          <a:ln>
            <a:noFill/>
          </a:ln>
        </p:spPr>
        <p:txBody>
          <a:bodyPr lIns="91425" tIns="45700" rIns="91425" bIns="45700" anchor="ctr" anchorCtr="0">
            <a:noAutofit/>
          </a:bodyPr>
          <a:lstStyle/>
          <a:p>
            <a:pPr marL="0" marR="0" lvl="0" indent="0" algn="r" rtl="0">
              <a:spcBef>
                <a:spcPts val="0"/>
              </a:spcBef>
              <a:buClr>
                <a:schemeClr val="dk1"/>
              </a:buClr>
              <a:buSzPct val="25000"/>
              <a:buFont typeface="Century Gothic"/>
              <a:buNone/>
            </a:pPr>
            <a:r>
              <a:rPr lang="en-US" sz="8000" b="0" i="0" u="none" strike="noStrike" cap="none">
                <a:solidFill>
                  <a:schemeClr val="dk1"/>
                </a:solidFill>
                <a:latin typeface="Century Gothic"/>
                <a:ea typeface="Century Gothic"/>
                <a:cs typeface="Century Gothic"/>
                <a:sym typeface="Century Gothic"/>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Name Card">
    <p:spTree>
      <p:nvGrpSpPr>
        <p:cNvPr id="1" name="Shape 95"/>
        <p:cNvGrpSpPr/>
        <p:nvPr/>
      </p:nvGrpSpPr>
      <p:grpSpPr>
        <a:xfrm>
          <a:off x="0" y="0"/>
          <a:ext cx="0" cy="0"/>
          <a:chOff x="0" y="0"/>
          <a:chExt cx="0" cy="0"/>
        </a:xfrm>
      </p:grpSpPr>
      <p:pic>
        <p:nvPicPr>
          <p:cNvPr id="96" name="Shape 96" descr="C2-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97" name="Shape 97"/>
          <p:cNvSpPr txBox="1">
            <a:spLocks noGrp="1"/>
          </p:cNvSpPr>
          <p:nvPr>
            <p:ph type="title"/>
          </p:nvPr>
        </p:nvSpPr>
        <p:spPr>
          <a:xfrm>
            <a:off x="1024495" y="1124700"/>
            <a:ext cx="10146185" cy="251183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entury Gothic"/>
              <a:buNone/>
              <a:defRPr sz="32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8" name="Shape 98"/>
          <p:cNvSpPr txBox="1">
            <a:spLocks noGrp="1"/>
          </p:cNvSpPr>
          <p:nvPr>
            <p:ph type="body" idx="1"/>
          </p:nvPr>
        </p:nvSpPr>
        <p:spPr>
          <a:xfrm>
            <a:off x="1024466" y="3648314"/>
            <a:ext cx="10144653" cy="99988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99" name="Shape 99"/>
          <p:cNvSpPr txBox="1">
            <a:spLocks noGrp="1"/>
          </p:cNvSpPr>
          <p:nvPr>
            <p:ph type="dt" idx="10"/>
          </p:nvPr>
        </p:nvSpPr>
        <p:spPr>
          <a:xfrm>
            <a:off x="7814452" y="378883"/>
            <a:ext cx="291083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0" name="Shape 100"/>
          <p:cNvSpPr txBox="1">
            <a:spLocks noGrp="1"/>
          </p:cNvSpPr>
          <p:nvPr>
            <p:ph type="ftr" idx="11"/>
          </p:nvPr>
        </p:nvSpPr>
        <p:spPr>
          <a:xfrm>
            <a:off x="685800" y="378883"/>
            <a:ext cx="6991491"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1" name="Shape 101"/>
          <p:cNvSpPr txBox="1">
            <a:spLocks noGrp="1"/>
          </p:cNvSpPr>
          <p:nvPr>
            <p:ph type="sldNum" idx="12"/>
          </p:nvPr>
        </p:nvSpPr>
        <p:spPr>
          <a:xfrm>
            <a:off x="10862452" y="381000"/>
            <a:ext cx="64374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rgbClr val="888888"/>
                </a:solidFill>
                <a:latin typeface="Century Gothic"/>
                <a:ea typeface="Century Gothic"/>
                <a:cs typeface="Century Gothic"/>
                <a:sym typeface="Century Gothic"/>
              </a:rPr>
              <a:pPr marL="0" marR="0" lvl="0" indent="0" algn="r" rtl="0">
                <a:spcBef>
                  <a:spcPts val="0"/>
                </a:spcBef>
                <a:buSzPct val="25000"/>
                <a:buNone/>
              </a:pPr>
              <a:t>‹#›</a:t>
            </a:fld>
            <a:endParaRPr lang="en-US" sz="1050" b="0" i="0" u="none" strike="noStrike" cap="none">
              <a:solidFill>
                <a:srgbClr val="888888"/>
              </a:solidFill>
              <a:latin typeface="Century Gothic"/>
              <a:ea typeface="Century Gothic"/>
              <a:cs typeface="Century Gothic"/>
              <a:sym typeface="Century Gothic"/>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Column">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2895600" y="761999"/>
            <a:ext cx="8610599" cy="1303867"/>
          </a:xfrm>
          <a:prstGeom prst="rect">
            <a:avLst/>
          </a:prstGeom>
          <a:noFill/>
          <a:ln>
            <a:noFill/>
          </a:ln>
        </p:spPr>
        <p:txBody>
          <a:bodyPr lIns="91425" tIns="91425" rIns="91425" bIns="91425" anchor="ctr" anchorCtr="0"/>
          <a:lstStyle>
            <a:lvl1pPr marL="0" marR="0" lvl="0" indent="0" algn="r" rtl="0">
              <a:lnSpc>
                <a:spcPct val="90000"/>
              </a:lnSpc>
              <a:spcBef>
                <a:spcPts val="0"/>
              </a:spcBef>
              <a:buClr>
                <a:schemeClr val="dk1"/>
              </a:buClr>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4" name="Shape 104"/>
          <p:cNvSpPr txBox="1">
            <a:spLocks noGrp="1"/>
          </p:cNvSpPr>
          <p:nvPr>
            <p:ph type="body" idx="1"/>
          </p:nvPr>
        </p:nvSpPr>
        <p:spPr>
          <a:xfrm>
            <a:off x="685800" y="2202080"/>
            <a:ext cx="3456431" cy="61732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105" name="Shape 105"/>
          <p:cNvSpPr txBox="1">
            <a:spLocks noGrp="1"/>
          </p:cNvSpPr>
          <p:nvPr>
            <p:ph type="body" idx="2"/>
          </p:nvPr>
        </p:nvSpPr>
        <p:spPr>
          <a:xfrm>
            <a:off x="685799" y="2904565"/>
            <a:ext cx="3456431" cy="3314132"/>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9pPr>
          </a:lstStyle>
          <a:p>
            <a:endParaRPr/>
          </a:p>
        </p:txBody>
      </p:sp>
      <p:sp>
        <p:nvSpPr>
          <p:cNvPr id="106" name="Shape 106"/>
          <p:cNvSpPr txBox="1">
            <a:spLocks noGrp="1"/>
          </p:cNvSpPr>
          <p:nvPr>
            <p:ph type="body" idx="3"/>
          </p:nvPr>
        </p:nvSpPr>
        <p:spPr>
          <a:xfrm>
            <a:off x="4368800" y="2201333"/>
            <a:ext cx="3456431" cy="626533"/>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107" name="Shape 107"/>
          <p:cNvSpPr txBox="1">
            <a:spLocks noGrp="1"/>
          </p:cNvSpPr>
          <p:nvPr>
            <p:ph type="body" idx="4"/>
          </p:nvPr>
        </p:nvSpPr>
        <p:spPr>
          <a:xfrm>
            <a:off x="4366857" y="2904066"/>
            <a:ext cx="3456431" cy="331461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9pPr>
          </a:lstStyle>
          <a:p>
            <a:endParaRPr/>
          </a:p>
        </p:txBody>
      </p:sp>
      <p:sp>
        <p:nvSpPr>
          <p:cNvPr id="108" name="Shape 108"/>
          <p:cNvSpPr txBox="1">
            <a:spLocks noGrp="1"/>
          </p:cNvSpPr>
          <p:nvPr>
            <p:ph type="body" idx="5"/>
          </p:nvPr>
        </p:nvSpPr>
        <p:spPr>
          <a:xfrm>
            <a:off x="8051800" y="2192866"/>
            <a:ext cx="3456431" cy="626533"/>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109" name="Shape 109"/>
          <p:cNvSpPr txBox="1">
            <a:spLocks noGrp="1"/>
          </p:cNvSpPr>
          <p:nvPr>
            <p:ph type="body" idx="6"/>
          </p:nvPr>
        </p:nvSpPr>
        <p:spPr>
          <a:xfrm>
            <a:off x="8051800" y="2904565"/>
            <a:ext cx="3456431" cy="3314132"/>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9pPr>
          </a:lstStyle>
          <a:p>
            <a:endParaRPr/>
          </a:p>
        </p:txBody>
      </p:sp>
      <p:sp>
        <p:nvSpPr>
          <p:cNvPr id="110" name="Shape 110"/>
          <p:cNvSpPr txBox="1">
            <a:spLocks noGrp="1"/>
          </p:cNvSpPr>
          <p:nvPr>
            <p:ph type="dt" idx="10"/>
          </p:nvPr>
        </p:nvSpPr>
        <p:spPr>
          <a:xfrm>
            <a:off x="8595360" y="6356350"/>
            <a:ext cx="291083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1" name="Shape 111"/>
          <p:cNvSpPr txBox="1">
            <a:spLocks noGrp="1"/>
          </p:cNvSpPr>
          <p:nvPr>
            <p:ph type="ftr" idx="11"/>
          </p:nvPr>
        </p:nvSpPr>
        <p:spPr>
          <a:xfrm>
            <a:off x="685800" y="6355844"/>
            <a:ext cx="7772400"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2" name="Shape 112"/>
          <p:cNvSpPr txBox="1">
            <a:spLocks noGrp="1"/>
          </p:cNvSpPr>
          <p:nvPr>
            <p:ph type="sldNum" idx="12"/>
          </p:nvPr>
        </p:nvSpPr>
        <p:spPr>
          <a:xfrm>
            <a:off x="8763000" y="38100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rgbClr val="888888"/>
                </a:solidFill>
                <a:latin typeface="Century Gothic"/>
                <a:ea typeface="Century Gothic"/>
                <a:cs typeface="Century Gothic"/>
                <a:sym typeface="Century Gothic"/>
              </a:rPr>
              <a:pPr marL="0" marR="0" lvl="0" indent="0" algn="r" rtl="0">
                <a:spcBef>
                  <a:spcPts val="0"/>
                </a:spcBef>
                <a:buSzPct val="25000"/>
                <a:buNone/>
              </a:pPr>
              <a:t>‹#›</a:t>
            </a:fld>
            <a:endParaRPr lang="en-US" sz="1050" b="0" i="0" u="none" strike="noStrike" cap="none">
              <a:solidFill>
                <a:srgbClr val="888888"/>
              </a:solidFill>
              <a:latin typeface="Century Gothic"/>
              <a:ea typeface="Century Gothic"/>
              <a:cs typeface="Century Gothic"/>
              <a:sym typeface="Century Gothic"/>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2895600" y="762000"/>
            <a:ext cx="8610599" cy="1295400"/>
          </a:xfrm>
          <a:prstGeom prst="rect">
            <a:avLst/>
          </a:prstGeom>
          <a:noFill/>
          <a:ln>
            <a:noFill/>
          </a:ln>
        </p:spPr>
        <p:txBody>
          <a:bodyPr lIns="91425" tIns="91425" rIns="91425" bIns="91425" anchor="ctr" anchorCtr="0"/>
          <a:lstStyle>
            <a:lvl1pPr marL="0" marR="0" lvl="0" indent="0" algn="r" rtl="0">
              <a:lnSpc>
                <a:spcPct val="90000"/>
              </a:lnSpc>
              <a:spcBef>
                <a:spcPts val="0"/>
              </a:spcBef>
              <a:buClr>
                <a:schemeClr val="dk1"/>
              </a:buClr>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5" name="Shape 115"/>
          <p:cNvSpPr txBox="1">
            <a:spLocks noGrp="1"/>
          </p:cNvSpPr>
          <p:nvPr>
            <p:ph type="body" idx="1"/>
          </p:nvPr>
        </p:nvSpPr>
        <p:spPr>
          <a:xfrm>
            <a:off x="688618" y="4191000"/>
            <a:ext cx="3451582" cy="682765"/>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116" name="Shape 116"/>
          <p:cNvSpPr>
            <a:spLocks noGrp="1"/>
          </p:cNvSpPr>
          <p:nvPr>
            <p:ph type="pic" idx="2"/>
          </p:nvPr>
        </p:nvSpPr>
        <p:spPr>
          <a:xfrm>
            <a:off x="688618" y="2362200"/>
            <a:ext cx="3451582" cy="1524000"/>
          </a:xfrm>
          <a:prstGeom prst="roundRect">
            <a:avLst>
              <a:gd name="adj" fmla="val 0"/>
            </a:avLst>
          </a:prstGeom>
          <a:noFill/>
          <a:ln>
            <a:noFill/>
          </a:ln>
          <a:effectLst>
            <a:outerShdw blurRad="50799" dist="50800" dir="5400000" algn="tl" rotWithShape="0">
              <a:srgbClr val="000000">
                <a:alpha val="42745"/>
              </a:srgbClr>
            </a:outerShdw>
          </a:effectLst>
        </p:spPr>
        <p:txBody>
          <a:bodyPr lIns="91425" tIns="91425" rIns="91425" bIns="91425" anchor="t" anchorCtr="0"/>
          <a:lstStyle>
            <a:lvl1pPr marL="0" marR="0" lvl="0" indent="0" algn="ctr" rtl="0">
              <a:lnSpc>
                <a:spcPct val="90000"/>
              </a:lnSpc>
              <a:spcBef>
                <a:spcPts val="10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117" name="Shape 117"/>
          <p:cNvSpPr txBox="1">
            <a:spLocks noGrp="1"/>
          </p:cNvSpPr>
          <p:nvPr>
            <p:ph type="body" idx="3"/>
          </p:nvPr>
        </p:nvSpPr>
        <p:spPr>
          <a:xfrm>
            <a:off x="688618" y="4873764"/>
            <a:ext cx="3451582" cy="1344921"/>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9pPr>
          </a:lstStyle>
          <a:p>
            <a:endParaRPr/>
          </a:p>
        </p:txBody>
      </p:sp>
      <p:sp>
        <p:nvSpPr>
          <p:cNvPr id="118" name="Shape 118"/>
          <p:cNvSpPr txBox="1">
            <a:spLocks noGrp="1"/>
          </p:cNvSpPr>
          <p:nvPr>
            <p:ph type="body" idx="4"/>
          </p:nvPr>
        </p:nvSpPr>
        <p:spPr>
          <a:xfrm>
            <a:off x="4374262" y="4191000"/>
            <a:ext cx="3448934" cy="682765"/>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119" name="Shape 119"/>
          <p:cNvSpPr>
            <a:spLocks noGrp="1"/>
          </p:cNvSpPr>
          <p:nvPr>
            <p:ph type="pic" idx="5"/>
          </p:nvPr>
        </p:nvSpPr>
        <p:spPr>
          <a:xfrm>
            <a:off x="4374262" y="2362200"/>
            <a:ext cx="3448935" cy="1524000"/>
          </a:xfrm>
          <a:prstGeom prst="roundRect">
            <a:avLst>
              <a:gd name="adj" fmla="val 0"/>
            </a:avLst>
          </a:prstGeom>
          <a:noFill/>
          <a:ln>
            <a:noFill/>
          </a:ln>
          <a:effectLst>
            <a:outerShdw blurRad="50799" dist="50800" dir="5400000" algn="tl" rotWithShape="0">
              <a:srgbClr val="000000">
                <a:alpha val="42745"/>
              </a:srgbClr>
            </a:outerShdw>
          </a:effectLst>
        </p:spPr>
        <p:txBody>
          <a:bodyPr lIns="91425" tIns="91425" rIns="91425" bIns="91425" anchor="t" anchorCtr="0"/>
          <a:lstStyle>
            <a:lvl1pPr marL="0" marR="0" lvl="0" indent="0" algn="ctr" rtl="0">
              <a:lnSpc>
                <a:spcPct val="90000"/>
              </a:lnSpc>
              <a:spcBef>
                <a:spcPts val="10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120" name="Shape 120"/>
          <p:cNvSpPr txBox="1">
            <a:spLocks noGrp="1"/>
          </p:cNvSpPr>
          <p:nvPr>
            <p:ph type="body" idx="6"/>
          </p:nvPr>
        </p:nvSpPr>
        <p:spPr>
          <a:xfrm>
            <a:off x="4374264" y="4873762"/>
            <a:ext cx="3448934" cy="1344921"/>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9pPr>
          </a:lstStyle>
          <a:p>
            <a:endParaRPr/>
          </a:p>
        </p:txBody>
      </p:sp>
      <p:sp>
        <p:nvSpPr>
          <p:cNvPr id="121" name="Shape 121"/>
          <p:cNvSpPr txBox="1">
            <a:spLocks noGrp="1"/>
          </p:cNvSpPr>
          <p:nvPr>
            <p:ph type="body" idx="7"/>
          </p:nvPr>
        </p:nvSpPr>
        <p:spPr>
          <a:xfrm>
            <a:off x="8049731" y="4191000"/>
            <a:ext cx="3456469" cy="682765"/>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122" name="Shape 122"/>
          <p:cNvSpPr>
            <a:spLocks noGrp="1"/>
          </p:cNvSpPr>
          <p:nvPr>
            <p:ph type="pic" idx="8"/>
          </p:nvPr>
        </p:nvSpPr>
        <p:spPr>
          <a:xfrm>
            <a:off x="8049854" y="2362200"/>
            <a:ext cx="3447878" cy="1524000"/>
          </a:xfrm>
          <a:prstGeom prst="roundRect">
            <a:avLst>
              <a:gd name="adj" fmla="val 0"/>
            </a:avLst>
          </a:prstGeom>
          <a:noFill/>
          <a:ln>
            <a:noFill/>
          </a:ln>
          <a:effectLst>
            <a:outerShdw blurRad="50799" dist="50800" dir="5400000" algn="tl" rotWithShape="0">
              <a:srgbClr val="000000">
                <a:alpha val="42745"/>
              </a:srgbClr>
            </a:outerShdw>
          </a:effectLst>
        </p:spPr>
        <p:txBody>
          <a:bodyPr lIns="91425" tIns="91425" rIns="91425" bIns="91425" anchor="t" anchorCtr="0"/>
          <a:lstStyle>
            <a:lvl1pPr marL="0" marR="0" lvl="0" indent="0" algn="ctr" rtl="0">
              <a:lnSpc>
                <a:spcPct val="90000"/>
              </a:lnSpc>
              <a:spcBef>
                <a:spcPts val="10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123" name="Shape 123"/>
          <p:cNvSpPr txBox="1">
            <a:spLocks noGrp="1"/>
          </p:cNvSpPr>
          <p:nvPr>
            <p:ph type="body" idx="9"/>
          </p:nvPr>
        </p:nvSpPr>
        <p:spPr>
          <a:xfrm>
            <a:off x="8049731" y="4873760"/>
            <a:ext cx="3452445" cy="1344921"/>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9pPr>
          </a:lstStyle>
          <a:p>
            <a:endParaRPr/>
          </a:p>
        </p:txBody>
      </p:sp>
      <p:sp>
        <p:nvSpPr>
          <p:cNvPr id="124" name="Shape 124"/>
          <p:cNvSpPr txBox="1">
            <a:spLocks noGrp="1"/>
          </p:cNvSpPr>
          <p:nvPr>
            <p:ph type="dt" idx="10"/>
          </p:nvPr>
        </p:nvSpPr>
        <p:spPr>
          <a:xfrm>
            <a:off x="8595360" y="6356350"/>
            <a:ext cx="291083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5" name="Shape 125"/>
          <p:cNvSpPr txBox="1">
            <a:spLocks noGrp="1"/>
          </p:cNvSpPr>
          <p:nvPr>
            <p:ph type="ftr" idx="11"/>
          </p:nvPr>
        </p:nvSpPr>
        <p:spPr>
          <a:xfrm>
            <a:off x="685800" y="6355844"/>
            <a:ext cx="7772400"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6" name="Shape 126"/>
          <p:cNvSpPr txBox="1">
            <a:spLocks noGrp="1"/>
          </p:cNvSpPr>
          <p:nvPr>
            <p:ph type="sldNum" idx="12"/>
          </p:nvPr>
        </p:nvSpPr>
        <p:spPr>
          <a:xfrm>
            <a:off x="8763000" y="38100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rgbClr val="888888"/>
                </a:solidFill>
                <a:latin typeface="Century Gothic"/>
                <a:ea typeface="Century Gothic"/>
                <a:cs typeface="Century Gothic"/>
                <a:sym typeface="Century Gothic"/>
              </a:rPr>
              <a:pPr marL="0" marR="0" lvl="0" indent="0" algn="r" rtl="0">
                <a:spcBef>
                  <a:spcPts val="0"/>
                </a:spcBef>
                <a:buSzPct val="25000"/>
                <a:buNone/>
              </a:pPr>
              <a:t>‹#›</a:t>
            </a:fld>
            <a:endParaRPr lang="en-US" sz="1050" b="0" i="0" u="none" strike="noStrike" cap="none">
              <a:solidFill>
                <a:srgbClr val="888888"/>
              </a:solidFill>
              <a:latin typeface="Century Gothic"/>
              <a:ea typeface="Century Gothic"/>
              <a:cs typeface="Century Gothic"/>
              <a:sym typeface="Century Gothic"/>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2895600" y="764372"/>
            <a:ext cx="8610599" cy="1293027"/>
          </a:xfrm>
          <a:prstGeom prst="rect">
            <a:avLst/>
          </a:prstGeom>
          <a:noFill/>
          <a:ln>
            <a:noFill/>
          </a:ln>
        </p:spPr>
        <p:txBody>
          <a:bodyPr lIns="91425" tIns="91425" rIns="91425" bIns="91425" anchor="ctr" anchorCtr="0"/>
          <a:lstStyle>
            <a:lvl1pPr marL="0" marR="0" lvl="0" indent="0" algn="r" rtl="0">
              <a:lnSpc>
                <a:spcPct val="90000"/>
              </a:lnSpc>
              <a:spcBef>
                <a:spcPts val="0"/>
              </a:spcBef>
              <a:buClr>
                <a:schemeClr val="dk1"/>
              </a:buClr>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9" name="Shape 129"/>
          <p:cNvSpPr txBox="1">
            <a:spLocks noGrp="1"/>
          </p:cNvSpPr>
          <p:nvPr>
            <p:ph type="body" idx="1"/>
          </p:nvPr>
        </p:nvSpPr>
        <p:spPr>
          <a:xfrm rot="5400000">
            <a:off x="4083937" y="-1203578"/>
            <a:ext cx="4024124" cy="10820400"/>
          </a:xfrm>
          <a:prstGeom prst="rect">
            <a:avLst/>
          </a:prstGeom>
          <a:noFill/>
          <a:ln>
            <a:noFill/>
          </a:ln>
        </p:spPr>
        <p:txBody>
          <a:bodyPr lIns="91425" tIns="91425" rIns="91425" bIns="91425" anchor="t" anchorCtr="0"/>
          <a:lstStyle>
            <a:lvl1pPr marL="228600" marR="0" lvl="0" indent="-88900" algn="l" rtl="0">
              <a:lnSpc>
                <a:spcPct val="90000"/>
              </a:lnSpc>
              <a:spcBef>
                <a:spcPts val="1000"/>
              </a:spcBef>
              <a:buClr>
                <a:schemeClr val="dk1"/>
              </a:buClr>
              <a:buSzPct val="100000"/>
              <a:buFont typeface="Arial"/>
              <a:buChar char="•"/>
              <a:defRPr sz="2200" b="0" i="0" u="none" strike="noStrike" cap="none">
                <a:solidFill>
                  <a:schemeClr val="dk1"/>
                </a:solidFill>
                <a:latin typeface="Century Gothic"/>
                <a:ea typeface="Century Gothic"/>
                <a:cs typeface="Century Gothic"/>
                <a:sym typeface="Century Gothic"/>
              </a:defRPr>
            </a:lvl1pPr>
            <a:lvl2pPr marL="685800" marR="0" lvl="1" indent="-101600" algn="l" rtl="0">
              <a:lnSpc>
                <a:spcPct val="90000"/>
              </a:lnSpc>
              <a:spcBef>
                <a:spcPts val="5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2pPr>
            <a:lvl3pPr marL="1143000" marR="0" lvl="2"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1600200" marR="0" lvl="3"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057400" marR="0" lvl="4"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5pPr>
            <a:lvl6pPr marL="2514600" marR="0" lvl="5"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6pPr>
            <a:lvl7pPr marL="2971800" marR="0" lvl="6"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7pPr>
            <a:lvl8pPr marL="3429000" marR="0" lvl="7"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8pPr>
            <a:lvl9pPr marL="3886200" marR="0" lvl="8"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130" name="Shape 130"/>
          <p:cNvSpPr txBox="1">
            <a:spLocks noGrp="1"/>
          </p:cNvSpPr>
          <p:nvPr>
            <p:ph type="dt" idx="10"/>
          </p:nvPr>
        </p:nvSpPr>
        <p:spPr>
          <a:xfrm>
            <a:off x="8595360" y="6356350"/>
            <a:ext cx="291083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1" name="Shape 131"/>
          <p:cNvSpPr txBox="1">
            <a:spLocks noGrp="1"/>
          </p:cNvSpPr>
          <p:nvPr>
            <p:ph type="ftr" idx="11"/>
          </p:nvPr>
        </p:nvSpPr>
        <p:spPr>
          <a:xfrm>
            <a:off x="685800" y="6355844"/>
            <a:ext cx="7772400"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2" name="Shape 132"/>
          <p:cNvSpPr txBox="1">
            <a:spLocks noGrp="1"/>
          </p:cNvSpPr>
          <p:nvPr>
            <p:ph type="sldNum" idx="12"/>
          </p:nvPr>
        </p:nvSpPr>
        <p:spPr>
          <a:xfrm>
            <a:off x="8763000" y="38100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rgbClr val="888888"/>
                </a:solidFill>
                <a:latin typeface="Century Gothic"/>
                <a:ea typeface="Century Gothic"/>
                <a:cs typeface="Century Gothic"/>
                <a:sym typeface="Century Gothic"/>
              </a:rPr>
              <a:pPr marL="0" marR="0" lvl="0" indent="0" algn="r" rtl="0">
                <a:spcBef>
                  <a:spcPts val="0"/>
                </a:spcBef>
                <a:buSzPct val="25000"/>
                <a:buNone/>
              </a:pPr>
              <a:t>‹#›</a:t>
            </a:fld>
            <a:endParaRPr lang="en-US" sz="1050" b="0" i="0" u="none" strike="noStrike" cap="none">
              <a:solidFill>
                <a:srgbClr val="888888"/>
              </a:solidFill>
              <a:latin typeface="Century Gothic"/>
              <a:ea typeface="Century Gothic"/>
              <a:cs typeface="Century Gothic"/>
              <a:sym typeface="Century Gothic"/>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3"/>
        <p:cNvGrpSpPr/>
        <p:nvPr/>
      </p:nvGrpSpPr>
      <p:grpSpPr>
        <a:xfrm>
          <a:off x="0" y="0"/>
          <a:ext cx="0" cy="0"/>
          <a:chOff x="0" y="0"/>
          <a:chExt cx="0" cy="0"/>
        </a:xfrm>
      </p:grpSpPr>
      <p:pic>
        <p:nvPicPr>
          <p:cNvPr id="134" name="Shape 134" descr="C2-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135" name="Shape 135"/>
          <p:cNvSpPr txBox="1">
            <a:spLocks noGrp="1"/>
          </p:cNvSpPr>
          <p:nvPr>
            <p:ph type="title"/>
          </p:nvPr>
        </p:nvSpPr>
        <p:spPr>
          <a:xfrm rot="5400000">
            <a:off x="8525933" y="1667932"/>
            <a:ext cx="3903133" cy="20574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6" name="Shape 136"/>
          <p:cNvSpPr txBox="1">
            <a:spLocks noGrp="1"/>
          </p:cNvSpPr>
          <p:nvPr>
            <p:ph type="body" idx="1"/>
          </p:nvPr>
        </p:nvSpPr>
        <p:spPr>
          <a:xfrm rot="5400000">
            <a:off x="3175000" y="-1405466"/>
            <a:ext cx="3903133" cy="8204200"/>
          </a:xfrm>
          <a:prstGeom prst="rect">
            <a:avLst/>
          </a:prstGeom>
          <a:noFill/>
          <a:ln>
            <a:noFill/>
          </a:ln>
        </p:spPr>
        <p:txBody>
          <a:bodyPr lIns="91425" tIns="91425" rIns="91425" bIns="91425" anchor="t" anchorCtr="0"/>
          <a:lstStyle>
            <a:lvl1pPr marL="228600" marR="0" lvl="0" indent="-88900" algn="l" rtl="0">
              <a:lnSpc>
                <a:spcPct val="90000"/>
              </a:lnSpc>
              <a:spcBef>
                <a:spcPts val="1000"/>
              </a:spcBef>
              <a:buClr>
                <a:schemeClr val="dk1"/>
              </a:buClr>
              <a:buSzPct val="100000"/>
              <a:buFont typeface="Arial"/>
              <a:buChar char="•"/>
              <a:defRPr sz="2200" b="0" i="0" u="none" strike="noStrike" cap="none">
                <a:solidFill>
                  <a:schemeClr val="dk1"/>
                </a:solidFill>
                <a:latin typeface="Century Gothic"/>
                <a:ea typeface="Century Gothic"/>
                <a:cs typeface="Century Gothic"/>
                <a:sym typeface="Century Gothic"/>
              </a:defRPr>
            </a:lvl1pPr>
            <a:lvl2pPr marL="685800" marR="0" lvl="1" indent="-101600" algn="l" rtl="0">
              <a:lnSpc>
                <a:spcPct val="90000"/>
              </a:lnSpc>
              <a:spcBef>
                <a:spcPts val="5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2pPr>
            <a:lvl3pPr marL="1143000" marR="0" lvl="2"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1600200" marR="0" lvl="3"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057400" marR="0" lvl="4"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5pPr>
            <a:lvl6pPr marL="2514600" marR="0" lvl="5"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6pPr>
            <a:lvl7pPr marL="2971800" marR="0" lvl="6"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7pPr>
            <a:lvl8pPr marL="3429000" marR="0" lvl="7"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8pPr>
            <a:lvl9pPr marL="3886200" marR="0" lvl="8"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137" name="Shape 137"/>
          <p:cNvSpPr txBox="1">
            <a:spLocks noGrp="1"/>
          </p:cNvSpPr>
          <p:nvPr>
            <p:ph type="dt" idx="10"/>
          </p:nvPr>
        </p:nvSpPr>
        <p:spPr>
          <a:xfrm>
            <a:off x="7814452" y="379940"/>
            <a:ext cx="291083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8" name="Shape 138"/>
          <p:cNvSpPr txBox="1">
            <a:spLocks noGrp="1"/>
          </p:cNvSpPr>
          <p:nvPr>
            <p:ph type="ftr" idx="11"/>
          </p:nvPr>
        </p:nvSpPr>
        <p:spPr>
          <a:xfrm>
            <a:off x="685800" y="381000"/>
            <a:ext cx="6991491"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9" name="Shape 139"/>
          <p:cNvSpPr txBox="1">
            <a:spLocks noGrp="1"/>
          </p:cNvSpPr>
          <p:nvPr>
            <p:ph type="sldNum" idx="12"/>
          </p:nvPr>
        </p:nvSpPr>
        <p:spPr>
          <a:xfrm>
            <a:off x="10862452" y="381000"/>
            <a:ext cx="64374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rgbClr val="888888"/>
                </a:solidFill>
                <a:latin typeface="Century Gothic"/>
                <a:ea typeface="Century Gothic"/>
                <a:cs typeface="Century Gothic"/>
                <a:sym typeface="Century Gothic"/>
              </a:rPr>
              <a:pPr marL="0" marR="0" lvl="0" indent="0" algn="r" rtl="0">
                <a:spcBef>
                  <a:spcPts val="0"/>
                </a:spcBef>
                <a:buSzPct val="25000"/>
                <a:buNone/>
              </a:pPr>
              <a:t>‹#›</a:t>
            </a:fld>
            <a:endParaRPr lang="en-US" sz="1050" b="0" i="0" u="none" strike="noStrike" cap="none">
              <a:solidFill>
                <a:srgbClr val="888888"/>
              </a:solidFill>
              <a:latin typeface="Century Gothic"/>
              <a:ea typeface="Century Gothic"/>
              <a:cs typeface="Century Gothic"/>
              <a:sym typeface="Century Gothic"/>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2895600" y="764372"/>
            <a:ext cx="8610599" cy="1293027"/>
          </a:xfrm>
          <a:prstGeom prst="rect">
            <a:avLst/>
          </a:prstGeom>
          <a:noFill/>
          <a:ln>
            <a:noFill/>
          </a:ln>
        </p:spPr>
        <p:txBody>
          <a:bodyPr lIns="91425" tIns="91425" rIns="91425" bIns="91425" anchor="ctr" anchorCtr="0"/>
          <a:lstStyle>
            <a:lvl1pPr marL="0" marR="0" lvl="0" indent="0" algn="r" rtl="0">
              <a:lnSpc>
                <a:spcPct val="90000"/>
              </a:lnSpc>
              <a:spcBef>
                <a:spcPts val="0"/>
              </a:spcBef>
              <a:buClr>
                <a:schemeClr val="dk1"/>
              </a:buClr>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 name="Shape 21"/>
          <p:cNvSpPr txBox="1">
            <a:spLocks noGrp="1"/>
          </p:cNvSpPr>
          <p:nvPr>
            <p:ph type="body" idx="1"/>
          </p:nvPr>
        </p:nvSpPr>
        <p:spPr>
          <a:xfrm>
            <a:off x="685800" y="2194559"/>
            <a:ext cx="10820400" cy="4024124"/>
          </a:xfrm>
          <a:prstGeom prst="rect">
            <a:avLst/>
          </a:prstGeom>
          <a:noFill/>
          <a:ln>
            <a:noFill/>
          </a:ln>
        </p:spPr>
        <p:txBody>
          <a:bodyPr lIns="91425" tIns="91425" rIns="91425" bIns="91425" anchor="t" anchorCtr="0"/>
          <a:lstStyle>
            <a:lvl1pPr marL="228600" marR="0" lvl="0" indent="-88900" algn="l" rtl="0">
              <a:lnSpc>
                <a:spcPct val="90000"/>
              </a:lnSpc>
              <a:spcBef>
                <a:spcPts val="1000"/>
              </a:spcBef>
              <a:buClr>
                <a:schemeClr val="dk1"/>
              </a:buClr>
              <a:buSzPct val="100000"/>
              <a:buFont typeface="Arial"/>
              <a:buChar char="•"/>
              <a:defRPr sz="2200" b="0" i="0" u="none" strike="noStrike" cap="none">
                <a:solidFill>
                  <a:schemeClr val="dk1"/>
                </a:solidFill>
                <a:latin typeface="Century Gothic"/>
                <a:ea typeface="Century Gothic"/>
                <a:cs typeface="Century Gothic"/>
                <a:sym typeface="Century Gothic"/>
              </a:defRPr>
            </a:lvl1pPr>
            <a:lvl2pPr marL="685800" marR="0" lvl="1" indent="-101600" algn="l" rtl="0">
              <a:lnSpc>
                <a:spcPct val="90000"/>
              </a:lnSpc>
              <a:spcBef>
                <a:spcPts val="5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2pPr>
            <a:lvl3pPr marL="1143000" marR="0" lvl="2"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1600200" marR="0" lvl="3"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057400" marR="0" lvl="4"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5pPr>
            <a:lvl6pPr marL="2514600" marR="0" lvl="5"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6pPr>
            <a:lvl7pPr marL="2971800" marR="0" lvl="6"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7pPr>
            <a:lvl8pPr marL="3429000" marR="0" lvl="7"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8pPr>
            <a:lvl9pPr marL="3886200" marR="0" lvl="8"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22" name="Shape 22"/>
          <p:cNvSpPr txBox="1">
            <a:spLocks noGrp="1"/>
          </p:cNvSpPr>
          <p:nvPr>
            <p:ph type="dt" idx="10"/>
          </p:nvPr>
        </p:nvSpPr>
        <p:spPr>
          <a:xfrm>
            <a:off x="8595360" y="6356350"/>
            <a:ext cx="291083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3" name="Shape 23"/>
          <p:cNvSpPr txBox="1">
            <a:spLocks noGrp="1"/>
          </p:cNvSpPr>
          <p:nvPr>
            <p:ph type="ftr" idx="11"/>
          </p:nvPr>
        </p:nvSpPr>
        <p:spPr>
          <a:xfrm>
            <a:off x="685800" y="6355844"/>
            <a:ext cx="7772400"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 name="Shape 24"/>
          <p:cNvSpPr txBox="1">
            <a:spLocks noGrp="1"/>
          </p:cNvSpPr>
          <p:nvPr>
            <p:ph type="sldNum" idx="12"/>
          </p:nvPr>
        </p:nvSpPr>
        <p:spPr>
          <a:xfrm>
            <a:off x="8763000" y="38100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rgbClr val="888888"/>
                </a:solidFill>
                <a:latin typeface="Century Gothic"/>
                <a:ea typeface="Century Gothic"/>
                <a:cs typeface="Century Gothic"/>
                <a:sym typeface="Century Gothic"/>
              </a:rPr>
              <a:pPr marL="0" marR="0" lvl="0" indent="0" algn="r" rtl="0">
                <a:spcBef>
                  <a:spcPts val="0"/>
                </a:spcBef>
                <a:buSzPct val="25000"/>
                <a:buNone/>
              </a:pPr>
              <a:t>‹#›</a:t>
            </a:fld>
            <a:endParaRPr lang="en-US" sz="1050" b="0" i="0" u="none" strike="noStrike" cap="none">
              <a:solidFill>
                <a:srgbClr val="888888"/>
              </a:solidFill>
              <a:latin typeface="Century Gothic"/>
              <a:ea typeface="Century Gothic"/>
              <a:cs typeface="Century Gothic"/>
              <a:sym typeface="Century Gothic"/>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5"/>
        <p:cNvGrpSpPr/>
        <p:nvPr/>
      </p:nvGrpSpPr>
      <p:grpSpPr>
        <a:xfrm>
          <a:off x="0" y="0"/>
          <a:ext cx="0" cy="0"/>
          <a:chOff x="0" y="0"/>
          <a:chExt cx="0" cy="0"/>
        </a:xfrm>
      </p:grpSpPr>
      <p:pic>
        <p:nvPicPr>
          <p:cNvPr id="26" name="Shape 26" descr="C2-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27" name="Shape 27"/>
          <p:cNvSpPr txBox="1">
            <a:spLocks noGrp="1"/>
          </p:cNvSpPr>
          <p:nvPr>
            <p:ph type="title"/>
          </p:nvPr>
        </p:nvSpPr>
        <p:spPr>
          <a:xfrm>
            <a:off x="685800" y="753533"/>
            <a:ext cx="10820398" cy="2801934"/>
          </a:xfrm>
          <a:prstGeom prst="rect">
            <a:avLst/>
          </a:prstGeom>
          <a:noFill/>
          <a:ln>
            <a:noFill/>
          </a:ln>
        </p:spPr>
        <p:txBody>
          <a:bodyPr lIns="91425" tIns="91425" rIns="91425" bIns="91425" anchor="b" anchorCtr="0"/>
          <a:lstStyle>
            <a:lvl1pPr marL="0" marR="0" lvl="0" indent="0" algn="r" rtl="0">
              <a:lnSpc>
                <a:spcPct val="90000"/>
              </a:lnSpc>
              <a:spcBef>
                <a:spcPts val="0"/>
              </a:spcBef>
              <a:buClr>
                <a:schemeClr val="dk1"/>
              </a:buClr>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 name="Shape 28"/>
          <p:cNvSpPr txBox="1">
            <a:spLocks noGrp="1"/>
          </p:cNvSpPr>
          <p:nvPr>
            <p:ph type="body" idx="1"/>
          </p:nvPr>
        </p:nvSpPr>
        <p:spPr>
          <a:xfrm>
            <a:off x="1024466" y="3641725"/>
            <a:ext cx="10490200" cy="955675"/>
          </a:xfrm>
          <a:prstGeom prst="rect">
            <a:avLst/>
          </a:prstGeom>
          <a:noFill/>
          <a:ln>
            <a:noFill/>
          </a:ln>
        </p:spPr>
        <p:txBody>
          <a:bodyPr lIns="91425" tIns="91425" rIns="91425" bIns="91425" anchor="t" anchorCtr="0"/>
          <a:lstStyle>
            <a:lvl1pPr marL="0" marR="0" lvl="0" indent="0" algn="r" rtl="0">
              <a:lnSpc>
                <a:spcPct val="90000"/>
              </a:lnSpc>
              <a:spcBef>
                <a:spcPts val="1000"/>
              </a:spcBef>
              <a:buClr>
                <a:srgbClr val="888888"/>
              </a:buClr>
              <a:buFont typeface="Arial"/>
              <a:buNone/>
              <a:defRPr sz="2200" b="0" i="0" u="none" strike="noStrike" cap="none">
                <a:solidFill>
                  <a:srgbClr val="888888"/>
                </a:solidFill>
                <a:latin typeface="Century Gothic"/>
                <a:ea typeface="Century Gothic"/>
                <a:cs typeface="Century Gothic"/>
                <a:sym typeface="Century Gothic"/>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entury Gothic"/>
                <a:ea typeface="Century Gothic"/>
                <a:cs typeface="Century Gothic"/>
                <a:sym typeface="Century Gothic"/>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entury Gothic"/>
                <a:ea typeface="Century Gothic"/>
                <a:cs typeface="Century Gothic"/>
                <a:sym typeface="Century Gothic"/>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entury Gothic"/>
                <a:ea typeface="Century Gothic"/>
                <a:cs typeface="Century Gothic"/>
                <a:sym typeface="Century Gothic"/>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entury Gothic"/>
                <a:ea typeface="Century Gothic"/>
                <a:cs typeface="Century Gothic"/>
                <a:sym typeface="Century Gothic"/>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entury Gothic"/>
                <a:ea typeface="Century Gothic"/>
                <a:cs typeface="Century Gothic"/>
                <a:sym typeface="Century Gothic"/>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entury Gothic"/>
                <a:ea typeface="Century Gothic"/>
                <a:cs typeface="Century Gothic"/>
                <a:sym typeface="Century Gothic"/>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entury Gothic"/>
                <a:ea typeface="Century Gothic"/>
                <a:cs typeface="Century Gothic"/>
                <a:sym typeface="Century Gothic"/>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entury Gothic"/>
                <a:ea typeface="Century Gothic"/>
                <a:cs typeface="Century Gothic"/>
                <a:sym typeface="Century Gothic"/>
              </a:defRPr>
            </a:lvl9pPr>
          </a:lstStyle>
          <a:p>
            <a:endParaRPr/>
          </a:p>
        </p:txBody>
      </p:sp>
      <p:sp>
        <p:nvSpPr>
          <p:cNvPr id="29" name="Shape 29"/>
          <p:cNvSpPr txBox="1">
            <a:spLocks noGrp="1"/>
          </p:cNvSpPr>
          <p:nvPr>
            <p:ph type="dt" idx="10"/>
          </p:nvPr>
        </p:nvSpPr>
        <p:spPr>
          <a:xfrm>
            <a:off x="7814452" y="381000"/>
            <a:ext cx="291083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0" name="Shape 30"/>
          <p:cNvSpPr txBox="1">
            <a:spLocks noGrp="1"/>
          </p:cNvSpPr>
          <p:nvPr>
            <p:ph type="ftr" idx="11"/>
          </p:nvPr>
        </p:nvSpPr>
        <p:spPr>
          <a:xfrm>
            <a:off x="685800" y="381001"/>
            <a:ext cx="6991491" cy="364064"/>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1" name="Shape 31"/>
          <p:cNvSpPr txBox="1">
            <a:spLocks noGrp="1"/>
          </p:cNvSpPr>
          <p:nvPr>
            <p:ph type="sldNum" idx="12"/>
          </p:nvPr>
        </p:nvSpPr>
        <p:spPr>
          <a:xfrm>
            <a:off x="10862452" y="381000"/>
            <a:ext cx="64374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rgbClr val="888888"/>
                </a:solidFill>
                <a:latin typeface="Century Gothic"/>
                <a:ea typeface="Century Gothic"/>
                <a:cs typeface="Century Gothic"/>
                <a:sym typeface="Century Gothic"/>
              </a:rPr>
              <a:pPr marL="0" marR="0" lvl="0" indent="0" algn="r" rtl="0">
                <a:spcBef>
                  <a:spcPts val="0"/>
                </a:spcBef>
                <a:buSzPct val="25000"/>
                <a:buNone/>
              </a:pPr>
              <a:t>‹#›</a:t>
            </a:fld>
            <a:endParaRPr lang="en-US" sz="1050" b="0" i="0" u="none" strike="noStrike" cap="none">
              <a:solidFill>
                <a:srgbClr val="888888"/>
              </a:solidFill>
              <a:latin typeface="Century Gothic"/>
              <a:ea typeface="Century Gothic"/>
              <a:cs typeface="Century Gothic"/>
              <a:sym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2895600" y="764372"/>
            <a:ext cx="8610599" cy="1293027"/>
          </a:xfrm>
          <a:prstGeom prst="rect">
            <a:avLst/>
          </a:prstGeom>
          <a:noFill/>
          <a:ln>
            <a:noFill/>
          </a:ln>
        </p:spPr>
        <p:txBody>
          <a:bodyPr lIns="91425" tIns="91425" rIns="91425" bIns="91425" anchor="ctr" anchorCtr="0"/>
          <a:lstStyle>
            <a:lvl1pPr marL="0" marR="0" lvl="0" indent="0" algn="r" rtl="0">
              <a:lnSpc>
                <a:spcPct val="90000"/>
              </a:lnSpc>
              <a:spcBef>
                <a:spcPts val="0"/>
              </a:spcBef>
              <a:buClr>
                <a:schemeClr val="dk1"/>
              </a:buClr>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 name="Shape 34"/>
          <p:cNvSpPr txBox="1">
            <a:spLocks noGrp="1"/>
          </p:cNvSpPr>
          <p:nvPr>
            <p:ph type="body" idx="1"/>
          </p:nvPr>
        </p:nvSpPr>
        <p:spPr>
          <a:xfrm>
            <a:off x="685800" y="2194558"/>
            <a:ext cx="5333999" cy="4024124"/>
          </a:xfrm>
          <a:prstGeom prst="rect">
            <a:avLst/>
          </a:prstGeom>
          <a:noFill/>
          <a:ln>
            <a:noFill/>
          </a:ln>
        </p:spPr>
        <p:txBody>
          <a:bodyPr lIns="91425" tIns="91425" rIns="91425" bIns="91425" anchor="t" anchorCtr="0"/>
          <a:lstStyle>
            <a:lvl1pPr marL="228600" marR="0" lvl="0" indent="-88900" algn="l" rtl="0">
              <a:lnSpc>
                <a:spcPct val="90000"/>
              </a:lnSpc>
              <a:spcBef>
                <a:spcPts val="1000"/>
              </a:spcBef>
              <a:buClr>
                <a:schemeClr val="dk1"/>
              </a:buClr>
              <a:buSzPct val="100000"/>
              <a:buFont typeface="Arial"/>
              <a:buChar char="•"/>
              <a:defRPr sz="2200" b="0" i="0" u="none" strike="noStrike" cap="none">
                <a:solidFill>
                  <a:schemeClr val="dk1"/>
                </a:solidFill>
                <a:latin typeface="Century Gothic"/>
                <a:ea typeface="Century Gothic"/>
                <a:cs typeface="Century Gothic"/>
                <a:sym typeface="Century Gothic"/>
              </a:defRPr>
            </a:lvl1pPr>
            <a:lvl2pPr marL="685800" marR="0" lvl="1" indent="-101600" algn="l" rtl="0">
              <a:lnSpc>
                <a:spcPct val="90000"/>
              </a:lnSpc>
              <a:spcBef>
                <a:spcPts val="5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2pPr>
            <a:lvl3pPr marL="1143000" marR="0" lvl="2"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1600200" marR="0" lvl="3"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057400" marR="0" lvl="4"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5pPr>
            <a:lvl6pPr marL="2514600" marR="0" lvl="5"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6pPr>
            <a:lvl7pPr marL="2971800" marR="0" lvl="6"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7pPr>
            <a:lvl8pPr marL="3429000" marR="0" lvl="7"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8pPr>
            <a:lvl9pPr marL="3886200" marR="0" lvl="8"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35" name="Shape 35"/>
          <p:cNvSpPr txBox="1">
            <a:spLocks noGrp="1"/>
          </p:cNvSpPr>
          <p:nvPr>
            <p:ph type="body" idx="2"/>
          </p:nvPr>
        </p:nvSpPr>
        <p:spPr>
          <a:xfrm>
            <a:off x="6172200" y="2194558"/>
            <a:ext cx="5333999" cy="4024124"/>
          </a:xfrm>
          <a:prstGeom prst="rect">
            <a:avLst/>
          </a:prstGeom>
          <a:noFill/>
          <a:ln>
            <a:noFill/>
          </a:ln>
        </p:spPr>
        <p:txBody>
          <a:bodyPr lIns="91425" tIns="91425" rIns="91425" bIns="91425" anchor="t" anchorCtr="0"/>
          <a:lstStyle>
            <a:lvl1pPr marL="228600" marR="0" lvl="0" indent="-88900" algn="l" rtl="0">
              <a:lnSpc>
                <a:spcPct val="90000"/>
              </a:lnSpc>
              <a:spcBef>
                <a:spcPts val="1000"/>
              </a:spcBef>
              <a:buClr>
                <a:schemeClr val="dk1"/>
              </a:buClr>
              <a:buSzPct val="100000"/>
              <a:buFont typeface="Arial"/>
              <a:buChar char="•"/>
              <a:defRPr sz="2200" b="0" i="0" u="none" strike="noStrike" cap="none">
                <a:solidFill>
                  <a:schemeClr val="dk1"/>
                </a:solidFill>
                <a:latin typeface="Century Gothic"/>
                <a:ea typeface="Century Gothic"/>
                <a:cs typeface="Century Gothic"/>
                <a:sym typeface="Century Gothic"/>
              </a:defRPr>
            </a:lvl1pPr>
            <a:lvl2pPr marL="685800" marR="0" lvl="1" indent="-101600" algn="l" rtl="0">
              <a:lnSpc>
                <a:spcPct val="90000"/>
              </a:lnSpc>
              <a:spcBef>
                <a:spcPts val="5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2pPr>
            <a:lvl3pPr marL="1143000" marR="0" lvl="2"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1600200" marR="0" lvl="3"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057400" marR="0" lvl="4"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5pPr>
            <a:lvl6pPr marL="2514600" marR="0" lvl="5"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6pPr>
            <a:lvl7pPr marL="2971800" marR="0" lvl="6"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7pPr>
            <a:lvl8pPr marL="3429000" marR="0" lvl="7"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8pPr>
            <a:lvl9pPr marL="3886200" marR="0" lvl="8"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36" name="Shape 36"/>
          <p:cNvSpPr txBox="1">
            <a:spLocks noGrp="1"/>
          </p:cNvSpPr>
          <p:nvPr>
            <p:ph type="dt" idx="10"/>
          </p:nvPr>
        </p:nvSpPr>
        <p:spPr>
          <a:xfrm>
            <a:off x="8595360" y="6356350"/>
            <a:ext cx="291083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7" name="Shape 37"/>
          <p:cNvSpPr txBox="1">
            <a:spLocks noGrp="1"/>
          </p:cNvSpPr>
          <p:nvPr>
            <p:ph type="ftr" idx="11"/>
          </p:nvPr>
        </p:nvSpPr>
        <p:spPr>
          <a:xfrm>
            <a:off x="685800" y="6355844"/>
            <a:ext cx="7772400"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8" name="Shape 38"/>
          <p:cNvSpPr txBox="1">
            <a:spLocks noGrp="1"/>
          </p:cNvSpPr>
          <p:nvPr>
            <p:ph type="sldNum" idx="12"/>
          </p:nvPr>
        </p:nvSpPr>
        <p:spPr>
          <a:xfrm>
            <a:off x="8763000" y="38100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rgbClr val="888888"/>
                </a:solidFill>
                <a:latin typeface="Century Gothic"/>
                <a:ea typeface="Century Gothic"/>
                <a:cs typeface="Century Gothic"/>
                <a:sym typeface="Century Gothic"/>
              </a:rPr>
              <a:pPr marL="0" marR="0" lvl="0" indent="0" algn="r" rtl="0">
                <a:spcBef>
                  <a:spcPts val="0"/>
                </a:spcBef>
                <a:buSzPct val="25000"/>
                <a:buNone/>
              </a:pPr>
              <a:t>‹#›</a:t>
            </a:fld>
            <a:endParaRPr lang="en-US" sz="1050" b="0" i="0" u="none" strike="noStrike" cap="none">
              <a:solidFill>
                <a:srgbClr val="888888"/>
              </a:solidFill>
              <a:latin typeface="Century Gothic"/>
              <a:ea typeface="Century Gothic"/>
              <a:cs typeface="Century Gothic"/>
              <a:sym typeface="Century Gothic"/>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2895600" y="762000"/>
            <a:ext cx="8610599" cy="1295400"/>
          </a:xfrm>
          <a:prstGeom prst="rect">
            <a:avLst/>
          </a:prstGeom>
          <a:noFill/>
          <a:ln>
            <a:noFill/>
          </a:ln>
        </p:spPr>
        <p:txBody>
          <a:bodyPr lIns="91425" tIns="91425" rIns="91425" bIns="91425" anchor="ctr" anchorCtr="0"/>
          <a:lstStyle>
            <a:lvl1pPr marL="0" marR="0" lvl="0" indent="0" algn="r" rtl="0">
              <a:lnSpc>
                <a:spcPct val="90000"/>
              </a:lnSpc>
              <a:spcBef>
                <a:spcPts val="0"/>
              </a:spcBef>
              <a:buClr>
                <a:schemeClr val="dk1"/>
              </a:buClr>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body" idx="1"/>
          </p:nvPr>
        </p:nvSpPr>
        <p:spPr>
          <a:xfrm>
            <a:off x="914408" y="2183801"/>
            <a:ext cx="507999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8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42" name="Shape 42"/>
          <p:cNvSpPr txBox="1">
            <a:spLocks noGrp="1"/>
          </p:cNvSpPr>
          <p:nvPr>
            <p:ph type="body" idx="2"/>
          </p:nvPr>
        </p:nvSpPr>
        <p:spPr>
          <a:xfrm>
            <a:off x="685800" y="3132666"/>
            <a:ext cx="5311774" cy="3086019"/>
          </a:xfrm>
          <a:prstGeom prst="rect">
            <a:avLst/>
          </a:prstGeom>
          <a:noFill/>
          <a:ln>
            <a:noFill/>
          </a:ln>
        </p:spPr>
        <p:txBody>
          <a:bodyPr lIns="91425" tIns="91425" rIns="91425" bIns="91425" anchor="t" anchorCtr="0"/>
          <a:lstStyle>
            <a:lvl1pPr marL="228600" marR="0" lvl="0" indent="-88900" algn="l" rtl="0">
              <a:lnSpc>
                <a:spcPct val="90000"/>
              </a:lnSpc>
              <a:spcBef>
                <a:spcPts val="1000"/>
              </a:spcBef>
              <a:buClr>
                <a:schemeClr val="dk1"/>
              </a:buClr>
              <a:buSzPct val="100000"/>
              <a:buFont typeface="Arial"/>
              <a:buChar char="•"/>
              <a:defRPr sz="2200" b="0" i="0" u="none" strike="noStrike" cap="none">
                <a:solidFill>
                  <a:schemeClr val="dk1"/>
                </a:solidFill>
                <a:latin typeface="Century Gothic"/>
                <a:ea typeface="Century Gothic"/>
                <a:cs typeface="Century Gothic"/>
                <a:sym typeface="Century Gothic"/>
              </a:defRPr>
            </a:lvl1pPr>
            <a:lvl2pPr marL="685800" marR="0" lvl="1" indent="-101600" algn="l" rtl="0">
              <a:lnSpc>
                <a:spcPct val="90000"/>
              </a:lnSpc>
              <a:spcBef>
                <a:spcPts val="5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2pPr>
            <a:lvl3pPr marL="1143000" marR="0" lvl="2"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1600200" marR="0" lvl="3"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057400" marR="0" lvl="4"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5pPr>
            <a:lvl6pPr marL="2514600" marR="0" lvl="5"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6pPr>
            <a:lvl7pPr marL="2971800" marR="0" lvl="6"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7pPr>
            <a:lvl8pPr marL="3429000" marR="0" lvl="7"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8pPr>
            <a:lvl9pPr marL="3886200" marR="0" lvl="8"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43" name="Shape 43"/>
          <p:cNvSpPr txBox="1">
            <a:spLocks noGrp="1"/>
          </p:cNvSpPr>
          <p:nvPr>
            <p:ph type="body" idx="3"/>
          </p:nvPr>
        </p:nvSpPr>
        <p:spPr>
          <a:xfrm>
            <a:off x="6400800" y="2183801"/>
            <a:ext cx="5105399"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8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44" name="Shape 44"/>
          <p:cNvSpPr txBox="1">
            <a:spLocks noGrp="1"/>
          </p:cNvSpPr>
          <p:nvPr>
            <p:ph type="body" idx="4"/>
          </p:nvPr>
        </p:nvSpPr>
        <p:spPr>
          <a:xfrm>
            <a:off x="6172200" y="3132666"/>
            <a:ext cx="5333999" cy="3086019"/>
          </a:xfrm>
          <a:prstGeom prst="rect">
            <a:avLst/>
          </a:prstGeom>
          <a:noFill/>
          <a:ln>
            <a:noFill/>
          </a:ln>
        </p:spPr>
        <p:txBody>
          <a:bodyPr lIns="91425" tIns="91425" rIns="91425" bIns="91425" anchor="t" anchorCtr="0"/>
          <a:lstStyle>
            <a:lvl1pPr marL="228600" marR="0" lvl="0" indent="-88900" algn="l" rtl="0">
              <a:lnSpc>
                <a:spcPct val="90000"/>
              </a:lnSpc>
              <a:spcBef>
                <a:spcPts val="1000"/>
              </a:spcBef>
              <a:buClr>
                <a:schemeClr val="dk1"/>
              </a:buClr>
              <a:buSzPct val="100000"/>
              <a:buFont typeface="Arial"/>
              <a:buChar char="•"/>
              <a:defRPr sz="2200" b="0" i="0" u="none" strike="noStrike" cap="none">
                <a:solidFill>
                  <a:schemeClr val="dk1"/>
                </a:solidFill>
                <a:latin typeface="Century Gothic"/>
                <a:ea typeface="Century Gothic"/>
                <a:cs typeface="Century Gothic"/>
                <a:sym typeface="Century Gothic"/>
              </a:defRPr>
            </a:lvl1pPr>
            <a:lvl2pPr marL="685800" marR="0" lvl="1" indent="-101600" algn="l" rtl="0">
              <a:lnSpc>
                <a:spcPct val="90000"/>
              </a:lnSpc>
              <a:spcBef>
                <a:spcPts val="5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2pPr>
            <a:lvl3pPr marL="1143000" marR="0" lvl="2"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1600200" marR="0" lvl="3"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057400" marR="0" lvl="4"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5pPr>
            <a:lvl6pPr marL="2514600" marR="0" lvl="5"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6pPr>
            <a:lvl7pPr marL="2971800" marR="0" lvl="6"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7pPr>
            <a:lvl8pPr marL="3429000" marR="0" lvl="7"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8pPr>
            <a:lvl9pPr marL="3886200" marR="0" lvl="8"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45" name="Shape 45"/>
          <p:cNvSpPr txBox="1">
            <a:spLocks noGrp="1"/>
          </p:cNvSpPr>
          <p:nvPr>
            <p:ph type="dt" idx="10"/>
          </p:nvPr>
        </p:nvSpPr>
        <p:spPr>
          <a:xfrm>
            <a:off x="8595360" y="6356350"/>
            <a:ext cx="291083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6" name="Shape 46"/>
          <p:cNvSpPr txBox="1">
            <a:spLocks noGrp="1"/>
          </p:cNvSpPr>
          <p:nvPr>
            <p:ph type="ftr" idx="11"/>
          </p:nvPr>
        </p:nvSpPr>
        <p:spPr>
          <a:xfrm>
            <a:off x="685800" y="6355844"/>
            <a:ext cx="7772400"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7" name="Shape 47"/>
          <p:cNvSpPr txBox="1">
            <a:spLocks noGrp="1"/>
          </p:cNvSpPr>
          <p:nvPr>
            <p:ph type="sldNum" idx="12"/>
          </p:nvPr>
        </p:nvSpPr>
        <p:spPr>
          <a:xfrm>
            <a:off x="8763000" y="38100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rgbClr val="888888"/>
                </a:solidFill>
                <a:latin typeface="Century Gothic"/>
                <a:ea typeface="Century Gothic"/>
                <a:cs typeface="Century Gothic"/>
                <a:sym typeface="Century Gothic"/>
              </a:rPr>
              <a:pPr marL="0" marR="0" lvl="0" indent="0" algn="r" rtl="0">
                <a:spcBef>
                  <a:spcPts val="0"/>
                </a:spcBef>
                <a:buSzPct val="25000"/>
                <a:buNone/>
              </a:pPr>
              <a:t>‹#›</a:t>
            </a:fld>
            <a:endParaRPr lang="en-US" sz="1050" b="0" i="0" u="none" strike="noStrike" cap="none">
              <a:solidFill>
                <a:srgbClr val="888888"/>
              </a:solidFill>
              <a:latin typeface="Century Gothic"/>
              <a:ea typeface="Century Gothic"/>
              <a:cs typeface="Century Gothic"/>
              <a:sym typeface="Century Gothic"/>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2895600" y="764372"/>
            <a:ext cx="8610599" cy="1293027"/>
          </a:xfrm>
          <a:prstGeom prst="rect">
            <a:avLst/>
          </a:prstGeom>
          <a:noFill/>
          <a:ln>
            <a:noFill/>
          </a:ln>
        </p:spPr>
        <p:txBody>
          <a:bodyPr lIns="91425" tIns="91425" rIns="91425" bIns="91425" anchor="ctr" anchorCtr="0"/>
          <a:lstStyle>
            <a:lvl1pPr marL="0" marR="0" lvl="0" indent="0" algn="r" rtl="0">
              <a:lnSpc>
                <a:spcPct val="90000"/>
              </a:lnSpc>
              <a:spcBef>
                <a:spcPts val="0"/>
              </a:spcBef>
              <a:buClr>
                <a:schemeClr val="dk1"/>
              </a:buClr>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0" name="Shape 50"/>
          <p:cNvSpPr txBox="1">
            <a:spLocks noGrp="1"/>
          </p:cNvSpPr>
          <p:nvPr>
            <p:ph type="dt" idx="10"/>
          </p:nvPr>
        </p:nvSpPr>
        <p:spPr>
          <a:xfrm>
            <a:off x="8595360" y="6356350"/>
            <a:ext cx="291083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1" name="Shape 51"/>
          <p:cNvSpPr txBox="1">
            <a:spLocks noGrp="1"/>
          </p:cNvSpPr>
          <p:nvPr>
            <p:ph type="ftr" idx="11"/>
          </p:nvPr>
        </p:nvSpPr>
        <p:spPr>
          <a:xfrm>
            <a:off x="685800" y="6355844"/>
            <a:ext cx="7772400"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2" name="Shape 52"/>
          <p:cNvSpPr txBox="1">
            <a:spLocks noGrp="1"/>
          </p:cNvSpPr>
          <p:nvPr>
            <p:ph type="sldNum" idx="12"/>
          </p:nvPr>
        </p:nvSpPr>
        <p:spPr>
          <a:xfrm>
            <a:off x="8763000" y="38100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rgbClr val="888888"/>
                </a:solidFill>
                <a:latin typeface="Century Gothic"/>
                <a:ea typeface="Century Gothic"/>
                <a:cs typeface="Century Gothic"/>
                <a:sym typeface="Century Gothic"/>
              </a:rPr>
              <a:pPr marL="0" marR="0" lvl="0" indent="0" algn="r" rtl="0">
                <a:spcBef>
                  <a:spcPts val="0"/>
                </a:spcBef>
                <a:buSzPct val="25000"/>
                <a:buNone/>
              </a:pPr>
              <a:t>‹#›</a:t>
            </a:fld>
            <a:endParaRPr lang="en-US" sz="1050" b="0" i="0" u="none" strike="noStrike" cap="none">
              <a:solidFill>
                <a:srgbClr val="888888"/>
              </a:solidFill>
              <a:latin typeface="Century Gothic"/>
              <a:ea typeface="Century Gothic"/>
              <a:cs typeface="Century Gothic"/>
              <a:sym typeface="Century Gothic"/>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8595360" y="6356350"/>
            <a:ext cx="291083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5" name="Shape 55"/>
          <p:cNvSpPr txBox="1">
            <a:spLocks noGrp="1"/>
          </p:cNvSpPr>
          <p:nvPr>
            <p:ph type="ftr" idx="11"/>
          </p:nvPr>
        </p:nvSpPr>
        <p:spPr>
          <a:xfrm>
            <a:off x="685800" y="6355844"/>
            <a:ext cx="7772400"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6" name="Shape 56"/>
          <p:cNvSpPr txBox="1">
            <a:spLocks noGrp="1"/>
          </p:cNvSpPr>
          <p:nvPr>
            <p:ph type="sldNum" idx="12"/>
          </p:nvPr>
        </p:nvSpPr>
        <p:spPr>
          <a:xfrm>
            <a:off x="8763000" y="38100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rgbClr val="888888"/>
                </a:solidFill>
                <a:latin typeface="Century Gothic"/>
                <a:ea typeface="Century Gothic"/>
                <a:cs typeface="Century Gothic"/>
                <a:sym typeface="Century Gothic"/>
              </a:rPr>
              <a:pPr marL="0" marR="0" lvl="0" indent="0" algn="r" rtl="0">
                <a:spcBef>
                  <a:spcPts val="0"/>
                </a:spcBef>
                <a:buSzPct val="25000"/>
                <a:buNone/>
              </a:pPr>
              <a:t>‹#›</a:t>
            </a:fld>
            <a:endParaRPr lang="en-US" sz="1050" b="0" i="0" u="none" strike="noStrike" cap="none">
              <a:solidFill>
                <a:srgbClr val="888888"/>
              </a:solidFill>
              <a:latin typeface="Century Gothic"/>
              <a:ea typeface="Century Gothic"/>
              <a:cs typeface="Century Gothic"/>
              <a:sym typeface="Century Gothic"/>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685800" y="1524000"/>
            <a:ext cx="4114800"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entury Gothic"/>
              <a:buNone/>
              <a:defRPr sz="32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9" name="Shape 59"/>
          <p:cNvSpPr txBox="1">
            <a:spLocks noGrp="1"/>
          </p:cNvSpPr>
          <p:nvPr>
            <p:ph type="body" idx="1"/>
          </p:nvPr>
        </p:nvSpPr>
        <p:spPr>
          <a:xfrm>
            <a:off x="4995582" y="746758"/>
            <a:ext cx="6510618" cy="5471924"/>
          </a:xfrm>
          <a:prstGeom prst="rect">
            <a:avLst/>
          </a:prstGeom>
          <a:noFill/>
          <a:ln>
            <a:noFill/>
          </a:ln>
        </p:spPr>
        <p:txBody>
          <a:bodyPr lIns="91425" tIns="91425" rIns="91425" bIns="91425" anchor="ctr" anchorCtr="0"/>
          <a:lstStyle>
            <a:lvl1pPr marL="228600" marR="0" lvl="0" indent="-88900" algn="l" rtl="0">
              <a:lnSpc>
                <a:spcPct val="90000"/>
              </a:lnSpc>
              <a:spcBef>
                <a:spcPts val="1000"/>
              </a:spcBef>
              <a:buClr>
                <a:schemeClr val="dk1"/>
              </a:buClr>
              <a:buSzPct val="100000"/>
              <a:buFont typeface="Arial"/>
              <a:buChar char="•"/>
              <a:defRPr sz="2200" b="0" i="0" u="none" strike="noStrike" cap="none">
                <a:solidFill>
                  <a:schemeClr val="dk1"/>
                </a:solidFill>
                <a:latin typeface="Century Gothic"/>
                <a:ea typeface="Century Gothic"/>
                <a:cs typeface="Century Gothic"/>
                <a:sym typeface="Century Gothic"/>
              </a:defRPr>
            </a:lvl1pPr>
            <a:lvl2pPr marL="685800" marR="0" lvl="1" indent="-101600" algn="l" rtl="0">
              <a:lnSpc>
                <a:spcPct val="90000"/>
              </a:lnSpc>
              <a:spcBef>
                <a:spcPts val="5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2pPr>
            <a:lvl3pPr marL="1143000" marR="0" lvl="2"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1600200" marR="0" lvl="3"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057400" marR="0" lvl="4"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5pPr>
            <a:lvl6pPr marL="2514600" marR="0" lvl="5"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6pPr>
            <a:lvl7pPr marL="2971800" marR="0" lvl="6"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7pPr>
            <a:lvl8pPr marL="3429000" marR="0" lvl="7"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8pPr>
            <a:lvl9pPr marL="3886200" marR="0" lvl="8"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60" name="Shape 60"/>
          <p:cNvSpPr txBox="1">
            <a:spLocks noGrp="1"/>
          </p:cNvSpPr>
          <p:nvPr>
            <p:ph type="body" idx="2"/>
          </p:nvPr>
        </p:nvSpPr>
        <p:spPr>
          <a:xfrm>
            <a:off x="685800" y="3124199"/>
            <a:ext cx="4114800" cy="309448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61" name="Shape 61"/>
          <p:cNvSpPr txBox="1">
            <a:spLocks noGrp="1"/>
          </p:cNvSpPr>
          <p:nvPr>
            <p:ph type="dt" idx="10"/>
          </p:nvPr>
        </p:nvSpPr>
        <p:spPr>
          <a:xfrm>
            <a:off x="8595360" y="6356350"/>
            <a:ext cx="291083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2" name="Shape 62"/>
          <p:cNvSpPr txBox="1">
            <a:spLocks noGrp="1"/>
          </p:cNvSpPr>
          <p:nvPr>
            <p:ph type="ftr" idx="11"/>
          </p:nvPr>
        </p:nvSpPr>
        <p:spPr>
          <a:xfrm>
            <a:off x="685800" y="6355844"/>
            <a:ext cx="7772400"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3" name="Shape 63"/>
          <p:cNvSpPr txBox="1">
            <a:spLocks noGrp="1"/>
          </p:cNvSpPr>
          <p:nvPr>
            <p:ph type="sldNum" idx="12"/>
          </p:nvPr>
        </p:nvSpPr>
        <p:spPr>
          <a:xfrm>
            <a:off x="8763000" y="38100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rgbClr val="888888"/>
                </a:solidFill>
                <a:latin typeface="Century Gothic"/>
                <a:ea typeface="Century Gothic"/>
                <a:cs typeface="Century Gothic"/>
                <a:sym typeface="Century Gothic"/>
              </a:rPr>
              <a:pPr marL="0" marR="0" lvl="0" indent="0" algn="r" rtl="0">
                <a:spcBef>
                  <a:spcPts val="0"/>
                </a:spcBef>
                <a:buSzPct val="25000"/>
                <a:buNone/>
              </a:pPr>
              <a:t>‹#›</a:t>
            </a:fld>
            <a:endParaRPr lang="en-US" sz="1050" b="0" i="0" u="none" strike="noStrike" cap="none">
              <a:solidFill>
                <a:srgbClr val="888888"/>
              </a:solidFill>
              <a:latin typeface="Century Gothic"/>
              <a:ea typeface="Century Gothic"/>
              <a:cs typeface="Century Gothic"/>
              <a:sym typeface="Century Gothic"/>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685800" y="1524000"/>
            <a:ext cx="6873239"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entury Gothic"/>
              <a:buNone/>
              <a:defRPr sz="32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6" name="Shape 66"/>
          <p:cNvSpPr>
            <a:spLocks noGrp="1"/>
          </p:cNvSpPr>
          <p:nvPr>
            <p:ph type="pic" idx="2"/>
          </p:nvPr>
        </p:nvSpPr>
        <p:spPr>
          <a:xfrm>
            <a:off x="7861238" y="751241"/>
            <a:ext cx="3644961" cy="5467443"/>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67" name="Shape 67"/>
          <p:cNvSpPr txBox="1">
            <a:spLocks noGrp="1"/>
          </p:cNvSpPr>
          <p:nvPr>
            <p:ph type="body" idx="1"/>
          </p:nvPr>
        </p:nvSpPr>
        <p:spPr>
          <a:xfrm>
            <a:off x="685800" y="3124199"/>
            <a:ext cx="6873239" cy="309448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68" name="Shape 68"/>
          <p:cNvSpPr txBox="1">
            <a:spLocks noGrp="1"/>
          </p:cNvSpPr>
          <p:nvPr>
            <p:ph type="dt" idx="10"/>
          </p:nvPr>
        </p:nvSpPr>
        <p:spPr>
          <a:xfrm>
            <a:off x="8595360" y="6356350"/>
            <a:ext cx="291083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9" name="Shape 69"/>
          <p:cNvSpPr txBox="1">
            <a:spLocks noGrp="1"/>
          </p:cNvSpPr>
          <p:nvPr>
            <p:ph type="ftr" idx="11"/>
          </p:nvPr>
        </p:nvSpPr>
        <p:spPr>
          <a:xfrm>
            <a:off x="685800" y="6355844"/>
            <a:ext cx="7772400"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0" name="Shape 70"/>
          <p:cNvSpPr txBox="1">
            <a:spLocks noGrp="1"/>
          </p:cNvSpPr>
          <p:nvPr>
            <p:ph type="sldNum" idx="12"/>
          </p:nvPr>
        </p:nvSpPr>
        <p:spPr>
          <a:xfrm>
            <a:off x="8763000" y="38100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rgbClr val="888888"/>
                </a:solidFill>
                <a:latin typeface="Century Gothic"/>
                <a:ea typeface="Century Gothic"/>
                <a:cs typeface="Century Gothic"/>
                <a:sym typeface="Century Gothic"/>
              </a:rPr>
              <a:pPr marL="0" marR="0" lvl="0" indent="0" algn="r" rtl="0">
                <a:spcBef>
                  <a:spcPts val="0"/>
                </a:spcBef>
                <a:buSzPct val="25000"/>
                <a:buNone/>
              </a:pPr>
              <a:t>‹#›</a:t>
            </a:fld>
            <a:endParaRPr lang="en-US" sz="1050" b="0" i="0" u="none" strike="noStrike" cap="none">
              <a:solidFill>
                <a:srgbClr val="888888"/>
              </a:solidFill>
              <a:latin typeface="Century Gothic"/>
              <a:ea typeface="Century Gothic"/>
              <a:cs typeface="Century Gothic"/>
              <a:sym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Shape 6" descr="C2-HD-TOP.png"/>
          <p:cNvPicPr preferRelativeResize="0"/>
          <p:nvPr/>
        </p:nvPicPr>
        <p:blipFill rotWithShape="1">
          <a:blip r:embed="rId19">
            <a:alphaModFix/>
          </a:blip>
          <a:srcRect/>
          <a:stretch/>
        </p:blipFill>
        <p:spPr>
          <a:xfrm>
            <a:off x="0" y="0"/>
            <a:ext cx="12192000" cy="1441449"/>
          </a:xfrm>
          <a:prstGeom prst="rect">
            <a:avLst/>
          </a:prstGeom>
          <a:noFill/>
          <a:ln>
            <a:noFill/>
          </a:ln>
        </p:spPr>
      </p:pic>
      <p:sp>
        <p:nvSpPr>
          <p:cNvPr id="7" name="Shape 7"/>
          <p:cNvSpPr txBox="1">
            <a:spLocks noGrp="1"/>
          </p:cNvSpPr>
          <p:nvPr>
            <p:ph type="title"/>
          </p:nvPr>
        </p:nvSpPr>
        <p:spPr>
          <a:xfrm>
            <a:off x="2895600" y="764372"/>
            <a:ext cx="8610599" cy="1293027"/>
          </a:xfrm>
          <a:prstGeom prst="rect">
            <a:avLst/>
          </a:prstGeom>
          <a:noFill/>
          <a:ln>
            <a:noFill/>
          </a:ln>
        </p:spPr>
        <p:txBody>
          <a:bodyPr lIns="91425" tIns="91425" rIns="91425" bIns="91425" anchor="ctr" anchorCtr="0"/>
          <a:lstStyle>
            <a:lvl1pPr marL="0" marR="0" lvl="0" indent="0" algn="r" rtl="0">
              <a:lnSpc>
                <a:spcPct val="90000"/>
              </a:lnSpc>
              <a:spcBef>
                <a:spcPts val="0"/>
              </a:spcBef>
              <a:buClr>
                <a:schemeClr val="dk1"/>
              </a:buClr>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 name="Shape 8"/>
          <p:cNvSpPr txBox="1">
            <a:spLocks noGrp="1"/>
          </p:cNvSpPr>
          <p:nvPr>
            <p:ph type="body" idx="1"/>
          </p:nvPr>
        </p:nvSpPr>
        <p:spPr>
          <a:xfrm>
            <a:off x="685800" y="2194559"/>
            <a:ext cx="10820400" cy="4024124"/>
          </a:xfrm>
          <a:prstGeom prst="rect">
            <a:avLst/>
          </a:prstGeom>
          <a:noFill/>
          <a:ln>
            <a:noFill/>
          </a:ln>
        </p:spPr>
        <p:txBody>
          <a:bodyPr lIns="91425" tIns="91425" rIns="91425" bIns="91425" anchor="t" anchorCtr="0"/>
          <a:lstStyle>
            <a:lvl1pPr marL="228600" marR="0" lvl="0" indent="-88900" algn="l" rtl="0">
              <a:lnSpc>
                <a:spcPct val="90000"/>
              </a:lnSpc>
              <a:spcBef>
                <a:spcPts val="1000"/>
              </a:spcBef>
              <a:buClr>
                <a:schemeClr val="dk1"/>
              </a:buClr>
              <a:buSzPct val="100000"/>
              <a:buFont typeface="Arial"/>
              <a:buChar char="•"/>
              <a:defRPr sz="2200" b="0" i="0" u="none" strike="noStrike" cap="none">
                <a:solidFill>
                  <a:schemeClr val="dk1"/>
                </a:solidFill>
                <a:latin typeface="Century Gothic"/>
                <a:ea typeface="Century Gothic"/>
                <a:cs typeface="Century Gothic"/>
                <a:sym typeface="Century Gothic"/>
              </a:defRPr>
            </a:lvl1pPr>
            <a:lvl2pPr marL="685800" marR="0" lvl="1" indent="-101600" algn="l" rtl="0">
              <a:lnSpc>
                <a:spcPct val="90000"/>
              </a:lnSpc>
              <a:spcBef>
                <a:spcPts val="5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2pPr>
            <a:lvl3pPr marL="1143000" marR="0" lvl="2"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1600200" marR="0" lvl="3"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057400" marR="0" lvl="4"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5pPr>
            <a:lvl6pPr marL="2514600" marR="0" lvl="5"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6pPr>
            <a:lvl7pPr marL="2971800" marR="0" lvl="6"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7pPr>
            <a:lvl8pPr marL="3429000" marR="0" lvl="7"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8pPr>
            <a:lvl9pPr marL="3886200" marR="0" lvl="8"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9" name="Shape 9"/>
          <p:cNvSpPr txBox="1">
            <a:spLocks noGrp="1"/>
          </p:cNvSpPr>
          <p:nvPr>
            <p:ph type="dt" idx="10"/>
          </p:nvPr>
        </p:nvSpPr>
        <p:spPr>
          <a:xfrm>
            <a:off x="8595360" y="6356350"/>
            <a:ext cx="291083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 name="Shape 10"/>
          <p:cNvSpPr txBox="1">
            <a:spLocks noGrp="1"/>
          </p:cNvSpPr>
          <p:nvPr>
            <p:ph type="ftr" idx="11"/>
          </p:nvPr>
        </p:nvSpPr>
        <p:spPr>
          <a:xfrm>
            <a:off x="685800" y="6355844"/>
            <a:ext cx="7772400"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 name="Shape 11"/>
          <p:cNvSpPr txBox="1">
            <a:spLocks noGrp="1"/>
          </p:cNvSpPr>
          <p:nvPr>
            <p:ph type="sldNum" idx="12"/>
          </p:nvPr>
        </p:nvSpPr>
        <p:spPr>
          <a:xfrm>
            <a:off x="8763000" y="38100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rgbClr val="888888"/>
                </a:solidFill>
                <a:latin typeface="Century Gothic"/>
                <a:ea typeface="Century Gothic"/>
                <a:cs typeface="Century Gothic"/>
                <a:sym typeface="Century Gothic"/>
              </a:rPr>
              <a:pPr marL="0" marR="0" lvl="0" indent="0" algn="r" rtl="0">
                <a:spcBef>
                  <a:spcPts val="0"/>
                </a:spcBef>
                <a:buSzPct val="25000"/>
                <a:buNone/>
              </a:pPr>
              <a:t>‹#›</a:t>
            </a:fld>
            <a:endParaRPr lang="en-US" sz="1050" b="0" i="0" u="none" strike="noStrike" cap="none">
              <a:solidFill>
                <a:srgbClr val="888888"/>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hTlrSYbCbH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youtube.com/watch?v=pRGhrYmUjU4"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un.org/en/universal-declaration-human-right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youtube.com/watch?v=jFdn9479U3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ctrTitle"/>
          </p:nvPr>
        </p:nvSpPr>
        <p:spPr>
          <a:xfrm>
            <a:off x="1371600" y="1803405"/>
            <a:ext cx="9448800" cy="1825096"/>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Century Gothic"/>
              <a:buNone/>
            </a:pPr>
            <a:r>
              <a:rPr lang="en-US" sz="5400" b="0" i="0" u="none" strike="noStrike" cap="none">
                <a:solidFill>
                  <a:schemeClr val="dk1"/>
                </a:solidFill>
                <a:latin typeface="Century Gothic"/>
                <a:ea typeface="Century Gothic"/>
                <a:cs typeface="Century Gothic"/>
                <a:sym typeface="Century Gothic"/>
              </a:rPr>
              <a:t>TRAUMA-INFORMED CARE &amp; HUMAN RIGHTS PERSPECTIVE</a:t>
            </a:r>
          </a:p>
        </p:txBody>
      </p:sp>
      <p:sp>
        <p:nvSpPr>
          <p:cNvPr id="145" name="Shape 145"/>
          <p:cNvSpPr txBox="1">
            <a:spLocks noGrp="1"/>
          </p:cNvSpPr>
          <p:nvPr>
            <p:ph type="subTitle" idx="1"/>
          </p:nvPr>
        </p:nvSpPr>
        <p:spPr>
          <a:xfrm>
            <a:off x="1371600" y="3632201"/>
            <a:ext cx="9448800" cy="6857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000" b="0" i="0" u="none" strike="noStrike" cap="none">
                <a:solidFill>
                  <a:schemeClr val="dk1"/>
                </a:solidFill>
                <a:latin typeface="Century Gothic"/>
                <a:ea typeface="Century Gothic"/>
                <a:cs typeface="Century Gothic"/>
                <a:sym typeface="Century Gothic"/>
              </a:rPr>
              <a:t>Presented by: Melissa Heusinger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2895600" y="764372"/>
            <a:ext cx="8610599" cy="1293027"/>
          </a:xfrm>
          <a:prstGeom prst="rect">
            <a:avLst/>
          </a:prstGeom>
          <a:noFill/>
          <a:ln>
            <a:noFill/>
          </a:ln>
        </p:spPr>
        <p:txBody>
          <a:bodyPr lIns="91425" tIns="45700" rIns="91425" bIns="45700" anchor="ctr" anchorCtr="0">
            <a:noAutofit/>
          </a:bodyPr>
          <a:lstStyle/>
          <a:p>
            <a:pPr marL="0" marR="0" lvl="0" indent="0" algn="r" rtl="0">
              <a:lnSpc>
                <a:spcPct val="90000"/>
              </a:lnSpc>
              <a:spcBef>
                <a:spcPts val="0"/>
              </a:spcBef>
              <a:buClr>
                <a:schemeClr val="dk1"/>
              </a:buClr>
              <a:buSzPct val="25000"/>
              <a:buFont typeface="Century Gothic"/>
              <a:buNone/>
            </a:pPr>
            <a:r>
              <a:rPr lang="en-US" sz="4000" b="0" i="0" u="none" strike="noStrike" cap="none">
                <a:solidFill>
                  <a:schemeClr val="dk1"/>
                </a:solidFill>
                <a:latin typeface="Century Gothic"/>
                <a:ea typeface="Century Gothic"/>
                <a:cs typeface="Century Gothic"/>
                <a:sym typeface="Century Gothic"/>
              </a:rPr>
              <a:t>INTRODUCTION</a:t>
            </a:r>
          </a:p>
        </p:txBody>
      </p:sp>
      <p:sp>
        <p:nvSpPr>
          <p:cNvPr id="151" name="Shape 151"/>
          <p:cNvSpPr txBox="1">
            <a:spLocks noGrp="1"/>
          </p:cNvSpPr>
          <p:nvPr>
            <p:ph type="body" idx="1"/>
          </p:nvPr>
        </p:nvSpPr>
        <p:spPr>
          <a:xfrm>
            <a:off x="685800" y="2194559"/>
            <a:ext cx="10820400" cy="4024124"/>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400" b="1" i="0" u="none" strike="noStrike" cap="none" dirty="0">
                <a:solidFill>
                  <a:schemeClr val="dk1"/>
                </a:solidFill>
                <a:latin typeface="Century Gothic"/>
                <a:ea typeface="Century Gothic"/>
                <a:cs typeface="Century Gothic"/>
                <a:sym typeface="Century Gothic"/>
              </a:rPr>
              <a:t>Trauma: </a:t>
            </a:r>
            <a:r>
              <a:rPr lang="en-US" sz="2400" b="0" i="0" u="none" strike="noStrike" cap="none" dirty="0">
                <a:solidFill>
                  <a:schemeClr val="dk1"/>
                </a:solidFill>
                <a:latin typeface="Century Gothic"/>
                <a:ea typeface="Century Gothic"/>
                <a:cs typeface="Century Gothic"/>
                <a:sym typeface="Century Gothic"/>
              </a:rPr>
              <a:t>Psychological trauma is an occurrence which is outside the scope of everyday human experience and which would be notable distressing to almost anyone (American Psychiatric Association,1987</a:t>
            </a:r>
            <a:r>
              <a:rPr lang="en-US" sz="2400" b="0" i="0" u="none" strike="noStrike" cap="none" dirty="0" smtClean="0">
                <a:solidFill>
                  <a:schemeClr val="dk1"/>
                </a:solidFill>
                <a:latin typeface="Century Gothic"/>
                <a:ea typeface="Century Gothic"/>
                <a:cs typeface="Century Gothic"/>
                <a:sym typeface="Century Gothic"/>
              </a:rPr>
              <a:t>).</a:t>
            </a:r>
            <a:endParaRPr lang="en-US" sz="2400" b="0" i="0" u="none" strike="noStrike" cap="none" dirty="0">
              <a:solidFill>
                <a:schemeClr val="dk1"/>
              </a:solidFill>
              <a:latin typeface="Century Gothic"/>
              <a:ea typeface="Century Gothic"/>
              <a:cs typeface="Century Gothic"/>
              <a:sym typeface="Century Gothic"/>
            </a:endParaRPr>
          </a:p>
          <a:p>
            <a:pPr marL="228600" marR="0" lvl="0" indent="-228600" algn="l" rtl="0">
              <a:lnSpc>
                <a:spcPct val="90000"/>
              </a:lnSpc>
              <a:spcBef>
                <a:spcPts val="1000"/>
              </a:spcBef>
              <a:spcAft>
                <a:spcPts val="0"/>
              </a:spcAft>
              <a:buClr>
                <a:schemeClr val="dk1"/>
              </a:buClr>
              <a:buSzPct val="100000"/>
              <a:buFont typeface="Arial"/>
              <a:buChar char="•"/>
            </a:pPr>
            <a:r>
              <a:rPr lang="en-US" sz="2400" b="0" i="1" u="none" strike="noStrike" cap="none" dirty="0">
                <a:solidFill>
                  <a:schemeClr val="dk1"/>
                </a:solidFill>
                <a:latin typeface="Century Gothic"/>
                <a:ea typeface="Century Gothic"/>
                <a:cs typeface="Century Gothic"/>
                <a:sym typeface="Century Gothic"/>
              </a:rPr>
              <a:t>“Not what is wrong with you, it’s what happen to you”</a:t>
            </a:r>
          </a:p>
          <a:p>
            <a:pPr marL="228600" marR="0" lvl="0" indent="-228600" algn="l" rtl="0">
              <a:lnSpc>
                <a:spcPct val="90000"/>
              </a:lnSpc>
              <a:spcBef>
                <a:spcPts val="1000"/>
              </a:spcBef>
              <a:spcAft>
                <a:spcPts val="0"/>
              </a:spcAft>
              <a:buClr>
                <a:schemeClr val="dk1"/>
              </a:buClr>
              <a:buSzPct val="100000"/>
              <a:buFont typeface="Arial"/>
              <a:buChar char="•"/>
            </a:pPr>
            <a:r>
              <a:rPr lang="en-US" sz="2400" b="1" i="0" u="none" strike="noStrike" cap="none" dirty="0" err="1">
                <a:solidFill>
                  <a:schemeClr val="dk1"/>
                </a:solidFill>
                <a:latin typeface="Century Gothic"/>
                <a:ea typeface="Century Gothic"/>
                <a:cs typeface="Century Gothic"/>
                <a:sym typeface="Century Gothic"/>
              </a:rPr>
              <a:t>Retraumatization</a:t>
            </a:r>
            <a:r>
              <a:rPr lang="en-US" sz="2400" b="1" i="0" u="none" strike="noStrike" cap="none" dirty="0">
                <a:solidFill>
                  <a:schemeClr val="dk1"/>
                </a:solidFill>
                <a:latin typeface="Century Gothic"/>
                <a:ea typeface="Century Gothic"/>
                <a:cs typeface="Century Gothic"/>
                <a:sym typeface="Century Gothic"/>
              </a:rPr>
              <a:t>: </a:t>
            </a:r>
            <a:r>
              <a:rPr lang="en-US" sz="2400" b="0" i="0" u="none" strike="noStrike" cap="none" dirty="0">
                <a:solidFill>
                  <a:schemeClr val="dk1"/>
                </a:solidFill>
                <a:latin typeface="Century Gothic"/>
                <a:ea typeface="Century Gothic"/>
                <a:cs typeface="Century Gothic"/>
                <a:sym typeface="Century Gothic"/>
              </a:rPr>
              <a:t>A situation, attitude, interaction , or environment that replicates the events of dynamics of the original trauma and triggers the overwhelming feelings and reactions associated with them.</a:t>
            </a:r>
          </a:p>
          <a:p>
            <a:pPr marL="228600" marR="0" lvl="0" indent="-228600" algn="l" rtl="0">
              <a:lnSpc>
                <a:spcPct val="90000"/>
              </a:lnSpc>
              <a:spcBef>
                <a:spcPts val="1000"/>
              </a:spcBef>
              <a:spcAft>
                <a:spcPts val="0"/>
              </a:spcAft>
              <a:buClr>
                <a:schemeClr val="dk1"/>
              </a:buClr>
              <a:buSzPct val="100000"/>
              <a:buFont typeface="Arial"/>
              <a:buChar char="•"/>
            </a:pPr>
            <a:r>
              <a:rPr lang="en-US" sz="2400" b="1" i="0" u="none" strike="noStrike" cap="none" dirty="0">
                <a:solidFill>
                  <a:schemeClr val="dk1"/>
                </a:solidFill>
                <a:latin typeface="Century Gothic"/>
                <a:ea typeface="Century Gothic"/>
                <a:cs typeface="Century Gothic"/>
                <a:sym typeface="Century Gothic"/>
              </a:rPr>
              <a:t>Five Trauma-Informed Care Principles: </a:t>
            </a:r>
            <a:r>
              <a:rPr lang="en-US" sz="2400" b="0" i="0" u="none" strike="noStrike" cap="none" dirty="0">
                <a:solidFill>
                  <a:schemeClr val="dk1"/>
                </a:solidFill>
                <a:latin typeface="Century Gothic"/>
                <a:ea typeface="Century Gothic"/>
                <a:cs typeface="Century Gothic"/>
                <a:sym typeface="Century Gothic"/>
              </a:rPr>
              <a:t>Safety, Trustworthiness, Choice, Collaboration, </a:t>
            </a:r>
            <a:r>
              <a:rPr lang="en-US" sz="2400" b="0" i="0" u="none" strike="noStrike" cap="none" dirty="0" smtClean="0">
                <a:solidFill>
                  <a:schemeClr val="dk1"/>
                </a:solidFill>
                <a:latin typeface="Century Gothic"/>
                <a:ea typeface="Century Gothic"/>
                <a:cs typeface="Century Gothic"/>
                <a:sym typeface="Century Gothic"/>
              </a:rPr>
              <a:t>Empowerment</a:t>
            </a:r>
            <a:endParaRPr lang="en-US" sz="2400" b="0" i="0" u="none" strike="noStrike" cap="none" dirty="0">
              <a:solidFill>
                <a:schemeClr val="dk1"/>
              </a:solidFill>
              <a:latin typeface="Century Gothic"/>
              <a:ea typeface="Century Gothic"/>
              <a:cs typeface="Century Gothic"/>
              <a:sym typeface="Century Gothic"/>
            </a:endParaRPr>
          </a:p>
          <a:p>
            <a:pPr marL="228600" marR="0" lvl="0" indent="-228600" algn="l" rtl="0">
              <a:lnSpc>
                <a:spcPct val="90000"/>
              </a:lnSpc>
              <a:spcBef>
                <a:spcPts val="1000"/>
              </a:spcBef>
              <a:spcAft>
                <a:spcPts val="0"/>
              </a:spcAft>
              <a:buClr>
                <a:schemeClr val="dk1"/>
              </a:buClr>
              <a:buSzPct val="100000"/>
              <a:buFont typeface="Arial"/>
              <a:buChar char="•"/>
            </a:pPr>
            <a:r>
              <a:rPr lang="en-US" sz="2400" b="1" i="0" u="none" strike="noStrike" cap="none" dirty="0">
                <a:solidFill>
                  <a:schemeClr val="dk1"/>
                </a:solidFill>
                <a:latin typeface="Century Gothic"/>
                <a:ea typeface="Century Gothic"/>
                <a:cs typeface="Century Gothic"/>
                <a:sym typeface="Century Gothic"/>
              </a:rPr>
              <a:t>The Universal Declaration of Human Rights</a:t>
            </a:r>
          </a:p>
          <a:p>
            <a:pPr marL="0" marR="0" lvl="0" indent="0" algn="l" rtl="0">
              <a:lnSpc>
                <a:spcPct val="90000"/>
              </a:lnSpc>
              <a:spcBef>
                <a:spcPts val="1000"/>
              </a:spcBef>
              <a:buClr>
                <a:schemeClr val="dk1"/>
              </a:buClr>
              <a:buSzPct val="25000"/>
              <a:buFont typeface="Arial"/>
              <a:buNone/>
            </a:pPr>
            <a:r>
              <a:rPr lang="en-US" sz="800" b="0" i="0" u="none" strike="noStrike" cap="none" dirty="0">
                <a:solidFill>
                  <a:schemeClr val="dk1"/>
                </a:solidFill>
                <a:latin typeface="Century Gothic"/>
                <a:ea typeface="Century Gothic"/>
                <a:cs typeface="Century Gothic"/>
                <a:sym typeface="Century Gothic"/>
              </a:rPr>
              <a:t>(</a:t>
            </a:r>
            <a:r>
              <a:rPr lang="en-US" sz="1200" b="0" i="0" u="none" strike="noStrike" cap="none" dirty="0" err="1">
                <a:solidFill>
                  <a:schemeClr val="dk1"/>
                </a:solidFill>
                <a:latin typeface="Century Gothic"/>
                <a:ea typeface="Century Gothic"/>
                <a:cs typeface="Century Gothic"/>
                <a:sym typeface="Century Gothic"/>
              </a:rPr>
              <a:t>Fallot</a:t>
            </a:r>
            <a:r>
              <a:rPr lang="en-US" sz="1200" b="0" i="0" u="none" strike="noStrike" cap="none" dirty="0">
                <a:solidFill>
                  <a:schemeClr val="dk1"/>
                </a:solidFill>
                <a:latin typeface="Century Gothic"/>
                <a:ea typeface="Century Gothic"/>
                <a:cs typeface="Century Gothic"/>
                <a:sym typeface="Century Gothic"/>
              </a:rPr>
              <a:t> &amp; Harris, 2008)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2895600" y="764372"/>
            <a:ext cx="8610599" cy="1293027"/>
          </a:xfrm>
          <a:prstGeom prst="rect">
            <a:avLst/>
          </a:prstGeom>
          <a:noFill/>
          <a:ln>
            <a:noFill/>
          </a:ln>
        </p:spPr>
        <p:txBody>
          <a:bodyPr lIns="91425" tIns="45700" rIns="91425" bIns="45700" anchor="ctr" anchorCtr="0">
            <a:noAutofit/>
          </a:bodyPr>
          <a:lstStyle/>
          <a:p>
            <a:pPr marL="0" marR="0" lvl="0" indent="0" algn="r" rtl="0">
              <a:lnSpc>
                <a:spcPct val="90000"/>
              </a:lnSpc>
              <a:spcBef>
                <a:spcPts val="0"/>
              </a:spcBef>
              <a:buClr>
                <a:schemeClr val="dk1"/>
              </a:buClr>
              <a:buSzPct val="25000"/>
              <a:buFont typeface="Century Gothic"/>
              <a:buNone/>
            </a:pPr>
            <a:r>
              <a:rPr lang="en-US" sz="4000" b="0" i="0" u="none" strike="noStrike" cap="none">
                <a:solidFill>
                  <a:schemeClr val="dk1"/>
                </a:solidFill>
                <a:latin typeface="Century Gothic"/>
                <a:ea typeface="Century Gothic"/>
                <a:cs typeface="Century Gothic"/>
                <a:sym typeface="Century Gothic"/>
              </a:rPr>
              <a:t>SAFETY</a:t>
            </a:r>
          </a:p>
        </p:txBody>
      </p:sp>
      <p:sp>
        <p:nvSpPr>
          <p:cNvPr id="157" name="Shape 157"/>
          <p:cNvSpPr txBox="1">
            <a:spLocks noGrp="1"/>
          </p:cNvSpPr>
          <p:nvPr>
            <p:ph type="body" idx="1"/>
          </p:nvPr>
        </p:nvSpPr>
        <p:spPr>
          <a:xfrm>
            <a:off x="685800" y="2194559"/>
            <a:ext cx="10820400" cy="4024124"/>
          </a:xfrm>
          <a:prstGeom prst="rect">
            <a:avLst/>
          </a:prstGeom>
          <a:noFill/>
          <a:ln>
            <a:noFill/>
          </a:ln>
        </p:spPr>
        <p:txBody>
          <a:bodyPr lIns="91425" tIns="45700" rIns="91425" bIns="45700" anchor="t" anchorCtr="0">
            <a:noAutofit/>
          </a:bodyPr>
          <a:lstStyle/>
          <a:p>
            <a:pPr marL="228600" marR="0" lvl="0" indent="-228600" algn="l" rtl="0">
              <a:lnSpc>
                <a:spcPct val="80000"/>
              </a:lnSpc>
              <a:spcBef>
                <a:spcPts val="0"/>
              </a:spcBef>
              <a:spcAft>
                <a:spcPts val="0"/>
              </a:spcAft>
              <a:buClr>
                <a:schemeClr val="dk1"/>
              </a:buClr>
              <a:buSzPct val="100000"/>
              <a:buFont typeface="Arial"/>
              <a:buChar char="•"/>
            </a:pPr>
            <a:r>
              <a:rPr lang="en-US" sz="2400" b="0" i="0" u="none" strike="noStrike" cap="none" dirty="0">
                <a:solidFill>
                  <a:schemeClr val="dk1"/>
                </a:solidFill>
                <a:latin typeface="Century Gothic"/>
                <a:ea typeface="Century Gothic"/>
                <a:cs typeface="Century Gothic"/>
                <a:sym typeface="Century Gothic"/>
              </a:rPr>
              <a:t>Where services are </a:t>
            </a:r>
            <a:r>
              <a:rPr lang="en-US" sz="2400" b="0" i="0" u="none" strike="noStrike" cap="none" dirty="0" smtClean="0">
                <a:solidFill>
                  <a:schemeClr val="dk1"/>
                </a:solidFill>
                <a:latin typeface="Century Gothic"/>
                <a:ea typeface="Century Gothic"/>
                <a:cs typeface="Century Gothic"/>
                <a:sym typeface="Century Gothic"/>
              </a:rPr>
              <a:t>offered</a:t>
            </a:r>
            <a:endParaRPr lang="en-US" sz="2400" b="0" i="0" u="none" strike="noStrike" cap="none" dirty="0">
              <a:solidFill>
                <a:schemeClr val="dk1"/>
              </a:solidFill>
              <a:latin typeface="Century Gothic"/>
              <a:ea typeface="Century Gothic"/>
              <a:cs typeface="Century Gothic"/>
              <a:sym typeface="Century Gothic"/>
            </a:endParaRPr>
          </a:p>
          <a:p>
            <a:pPr marL="228600" marR="0" lvl="0" indent="-228600" algn="l" rtl="0">
              <a:lnSpc>
                <a:spcPct val="80000"/>
              </a:lnSpc>
              <a:spcBef>
                <a:spcPts val="1000"/>
              </a:spcBef>
              <a:spcAft>
                <a:spcPts val="0"/>
              </a:spcAft>
              <a:buClr>
                <a:schemeClr val="dk1"/>
              </a:buClr>
              <a:buSzPct val="100000"/>
              <a:buFont typeface="Arial"/>
              <a:buChar char="•"/>
            </a:pPr>
            <a:r>
              <a:rPr lang="en-US" sz="2400" b="0" i="0" u="none" strike="noStrike" cap="none" dirty="0">
                <a:solidFill>
                  <a:schemeClr val="dk1"/>
                </a:solidFill>
                <a:latin typeface="Century Gothic"/>
                <a:ea typeface="Century Gothic"/>
                <a:cs typeface="Century Gothic"/>
                <a:sym typeface="Century Gothic"/>
              </a:rPr>
              <a:t>Time of day that services are </a:t>
            </a:r>
            <a:r>
              <a:rPr lang="en-US" sz="2400" b="0" i="0" u="none" strike="noStrike" cap="none" dirty="0" smtClean="0">
                <a:solidFill>
                  <a:schemeClr val="dk1"/>
                </a:solidFill>
                <a:latin typeface="Century Gothic"/>
                <a:ea typeface="Century Gothic"/>
                <a:cs typeface="Century Gothic"/>
                <a:sym typeface="Century Gothic"/>
              </a:rPr>
              <a:t>offered</a:t>
            </a:r>
            <a:endParaRPr lang="en-US" sz="2400" b="0" i="0" u="none" strike="noStrike" cap="none" dirty="0">
              <a:solidFill>
                <a:schemeClr val="dk1"/>
              </a:solidFill>
              <a:latin typeface="Century Gothic"/>
              <a:ea typeface="Century Gothic"/>
              <a:cs typeface="Century Gothic"/>
              <a:sym typeface="Century Gothic"/>
            </a:endParaRPr>
          </a:p>
          <a:p>
            <a:pPr marL="228600" marR="0" lvl="0" indent="-228600" algn="l" rtl="0">
              <a:lnSpc>
                <a:spcPct val="80000"/>
              </a:lnSpc>
              <a:spcBef>
                <a:spcPts val="1000"/>
              </a:spcBef>
              <a:spcAft>
                <a:spcPts val="0"/>
              </a:spcAft>
              <a:buClr>
                <a:schemeClr val="dk1"/>
              </a:buClr>
              <a:buSzPct val="100000"/>
              <a:buFont typeface="Arial"/>
              <a:buChar char="•"/>
            </a:pPr>
            <a:r>
              <a:rPr lang="en-US" sz="2400" b="0" i="0" u="none" strike="noStrike" cap="none" dirty="0">
                <a:solidFill>
                  <a:schemeClr val="dk1"/>
                </a:solidFill>
                <a:latin typeface="Century Gothic"/>
                <a:ea typeface="Century Gothic"/>
                <a:cs typeface="Century Gothic"/>
                <a:sym typeface="Century Gothic"/>
              </a:rPr>
              <a:t>Security personnel </a:t>
            </a:r>
            <a:r>
              <a:rPr lang="en-US" sz="2400" b="0" i="0" u="none" strike="noStrike" cap="none" dirty="0" smtClean="0">
                <a:solidFill>
                  <a:schemeClr val="dk1"/>
                </a:solidFill>
                <a:latin typeface="Century Gothic"/>
                <a:ea typeface="Century Gothic"/>
                <a:cs typeface="Century Gothic"/>
                <a:sym typeface="Century Gothic"/>
              </a:rPr>
              <a:t>available</a:t>
            </a:r>
            <a:endParaRPr lang="en-US" sz="2400" b="0" i="0" u="none" strike="noStrike" cap="none" dirty="0">
              <a:solidFill>
                <a:schemeClr val="dk1"/>
              </a:solidFill>
              <a:latin typeface="Century Gothic"/>
              <a:ea typeface="Century Gothic"/>
              <a:cs typeface="Century Gothic"/>
              <a:sym typeface="Century Gothic"/>
            </a:endParaRPr>
          </a:p>
          <a:p>
            <a:pPr marL="228600" marR="0" lvl="0" indent="-228600" algn="l" rtl="0">
              <a:lnSpc>
                <a:spcPct val="80000"/>
              </a:lnSpc>
              <a:spcBef>
                <a:spcPts val="1000"/>
              </a:spcBef>
              <a:spcAft>
                <a:spcPts val="0"/>
              </a:spcAft>
              <a:buClr>
                <a:schemeClr val="dk1"/>
              </a:buClr>
              <a:buSzPct val="100000"/>
              <a:buFont typeface="Arial"/>
              <a:buChar char="•"/>
            </a:pPr>
            <a:r>
              <a:rPr lang="en-US" sz="2400" b="0" i="0" u="none" strike="noStrike" cap="none" dirty="0">
                <a:solidFill>
                  <a:schemeClr val="dk1"/>
                </a:solidFill>
                <a:latin typeface="Century Gothic"/>
                <a:ea typeface="Century Gothic"/>
                <a:cs typeface="Century Gothic"/>
                <a:sym typeface="Century Gothic"/>
              </a:rPr>
              <a:t>Open doors or </a:t>
            </a:r>
            <a:r>
              <a:rPr lang="en-US" sz="2400" b="0" i="0" u="none" strike="noStrike" cap="none" dirty="0" smtClean="0">
                <a:solidFill>
                  <a:schemeClr val="dk1"/>
                </a:solidFill>
                <a:latin typeface="Century Gothic"/>
                <a:ea typeface="Century Gothic"/>
                <a:cs typeface="Century Gothic"/>
                <a:sym typeface="Century Gothic"/>
              </a:rPr>
              <a:t>locked</a:t>
            </a:r>
            <a:endParaRPr lang="en-US" sz="2400" b="0" i="0" u="none" strike="noStrike" cap="none" dirty="0">
              <a:solidFill>
                <a:schemeClr val="dk1"/>
              </a:solidFill>
              <a:latin typeface="Century Gothic"/>
              <a:ea typeface="Century Gothic"/>
              <a:cs typeface="Century Gothic"/>
              <a:sym typeface="Century Gothic"/>
            </a:endParaRPr>
          </a:p>
          <a:p>
            <a:pPr marL="228600" marR="0" lvl="0" indent="-228600" algn="l" rtl="0">
              <a:lnSpc>
                <a:spcPct val="80000"/>
              </a:lnSpc>
              <a:spcBef>
                <a:spcPts val="1000"/>
              </a:spcBef>
              <a:spcAft>
                <a:spcPts val="0"/>
              </a:spcAft>
              <a:buClr>
                <a:schemeClr val="dk1"/>
              </a:buClr>
              <a:buSzPct val="100000"/>
              <a:buFont typeface="Arial"/>
              <a:buChar char="•"/>
            </a:pPr>
            <a:r>
              <a:rPr lang="en-US" sz="2400" b="0" i="0" u="none" strike="noStrike" cap="none" dirty="0">
                <a:solidFill>
                  <a:schemeClr val="dk1"/>
                </a:solidFill>
                <a:latin typeface="Century Gothic"/>
                <a:ea typeface="Century Gothic"/>
                <a:cs typeface="Century Gothic"/>
                <a:sym typeface="Century Gothic"/>
              </a:rPr>
              <a:t>Waiting room </a:t>
            </a:r>
            <a:r>
              <a:rPr lang="en-US" sz="2400" b="0" i="0" u="none" strike="noStrike" cap="none" dirty="0" smtClean="0">
                <a:solidFill>
                  <a:schemeClr val="dk1"/>
                </a:solidFill>
                <a:latin typeface="Century Gothic"/>
                <a:ea typeface="Century Gothic"/>
                <a:cs typeface="Century Gothic"/>
                <a:sym typeface="Century Gothic"/>
              </a:rPr>
              <a:t>appearance</a:t>
            </a:r>
            <a:endParaRPr lang="en-US" sz="2400" b="0" i="0" u="none" strike="noStrike" cap="none" dirty="0">
              <a:solidFill>
                <a:schemeClr val="dk1"/>
              </a:solidFill>
              <a:latin typeface="Century Gothic"/>
              <a:ea typeface="Century Gothic"/>
              <a:cs typeface="Century Gothic"/>
              <a:sym typeface="Century Gothic"/>
            </a:endParaRPr>
          </a:p>
          <a:p>
            <a:pPr marL="228600" marR="0" lvl="0" indent="-228600" algn="l" rtl="0">
              <a:lnSpc>
                <a:spcPct val="80000"/>
              </a:lnSpc>
              <a:spcBef>
                <a:spcPts val="1000"/>
              </a:spcBef>
              <a:spcAft>
                <a:spcPts val="0"/>
              </a:spcAft>
              <a:buClr>
                <a:schemeClr val="dk1"/>
              </a:buClr>
              <a:buSzPct val="100000"/>
              <a:buFont typeface="Arial"/>
              <a:buChar char="•"/>
            </a:pPr>
            <a:r>
              <a:rPr lang="en-US" sz="2400" b="0" i="0" u="none" strike="noStrike" cap="none" dirty="0">
                <a:solidFill>
                  <a:schemeClr val="dk1"/>
                </a:solidFill>
                <a:latin typeface="Century Gothic"/>
                <a:ea typeface="Century Gothic"/>
                <a:cs typeface="Century Gothic"/>
                <a:sym typeface="Century Gothic"/>
              </a:rPr>
              <a:t>Are all staff members attentive to signs of client/staff </a:t>
            </a:r>
            <a:r>
              <a:rPr lang="en-US" sz="2400" b="0" i="0" u="none" strike="noStrike" cap="none" dirty="0" smtClean="0">
                <a:solidFill>
                  <a:schemeClr val="dk1"/>
                </a:solidFill>
                <a:latin typeface="Century Gothic"/>
                <a:ea typeface="Century Gothic"/>
                <a:cs typeface="Century Gothic"/>
                <a:sym typeface="Century Gothic"/>
              </a:rPr>
              <a:t>discomfort</a:t>
            </a:r>
            <a:endParaRPr lang="en-US" sz="2400" b="0" i="0" u="none" strike="noStrike" cap="none" dirty="0">
              <a:solidFill>
                <a:schemeClr val="dk1"/>
              </a:solidFill>
              <a:latin typeface="Century Gothic"/>
              <a:ea typeface="Century Gothic"/>
              <a:cs typeface="Century Gothic"/>
              <a:sym typeface="Century Gothic"/>
            </a:endParaRPr>
          </a:p>
          <a:p>
            <a:pPr marL="228600" marR="0" lvl="0" indent="-228600" algn="l" rtl="0">
              <a:lnSpc>
                <a:spcPct val="80000"/>
              </a:lnSpc>
              <a:spcBef>
                <a:spcPts val="1000"/>
              </a:spcBef>
              <a:spcAft>
                <a:spcPts val="0"/>
              </a:spcAft>
              <a:buClr>
                <a:schemeClr val="dk1"/>
              </a:buClr>
              <a:buSzPct val="100000"/>
              <a:buFont typeface="Arial"/>
              <a:buChar char="•"/>
            </a:pPr>
            <a:r>
              <a:rPr lang="en-US" sz="2400" b="0" i="0" u="none" strike="noStrike" cap="none" dirty="0">
                <a:solidFill>
                  <a:schemeClr val="dk1"/>
                </a:solidFill>
                <a:latin typeface="Century Gothic"/>
                <a:ea typeface="Century Gothic"/>
                <a:cs typeface="Century Gothic"/>
                <a:sym typeface="Century Gothic"/>
              </a:rPr>
              <a:t>Does client/staff recognize these signs in a trauma-informed </a:t>
            </a:r>
            <a:r>
              <a:rPr lang="en-US" sz="2400" b="0" i="0" u="none" strike="noStrike" cap="none" dirty="0" smtClean="0">
                <a:solidFill>
                  <a:schemeClr val="dk1"/>
                </a:solidFill>
                <a:latin typeface="Century Gothic"/>
                <a:ea typeface="Century Gothic"/>
                <a:cs typeface="Century Gothic"/>
                <a:sym typeface="Century Gothic"/>
              </a:rPr>
              <a:t>way</a:t>
            </a:r>
            <a:endParaRPr lang="en-US" sz="2400" b="0" i="0" u="none" strike="noStrike" cap="none" dirty="0">
              <a:solidFill>
                <a:schemeClr val="dk1"/>
              </a:solidFill>
              <a:latin typeface="Century Gothic"/>
              <a:ea typeface="Century Gothic"/>
              <a:cs typeface="Century Gothic"/>
              <a:sym typeface="Century Gothic"/>
            </a:endParaRPr>
          </a:p>
          <a:p>
            <a:pPr marL="228600" marR="0" lvl="0" indent="-228600" algn="l" rtl="0">
              <a:lnSpc>
                <a:spcPct val="80000"/>
              </a:lnSpc>
              <a:spcBef>
                <a:spcPts val="1000"/>
              </a:spcBef>
              <a:spcAft>
                <a:spcPts val="0"/>
              </a:spcAft>
              <a:buClr>
                <a:schemeClr val="dk1"/>
              </a:buClr>
              <a:buSzPct val="100000"/>
              <a:buFont typeface="Arial"/>
              <a:buChar char="•"/>
            </a:pPr>
            <a:r>
              <a:rPr lang="en-US" sz="2400" b="1" i="0" u="none" strike="noStrike" cap="none" dirty="0">
                <a:solidFill>
                  <a:schemeClr val="dk1"/>
                </a:solidFill>
                <a:latin typeface="Century Gothic"/>
                <a:ea typeface="Century Gothic"/>
                <a:cs typeface="Century Gothic"/>
                <a:sym typeface="Century Gothic"/>
              </a:rPr>
              <a:t>How does Lake Shore Behavioral Health implement the safety principle? What can you do?</a:t>
            </a:r>
          </a:p>
          <a:p>
            <a:pPr marL="0" marR="0" lvl="0" indent="0" algn="l" rtl="0">
              <a:lnSpc>
                <a:spcPct val="80000"/>
              </a:lnSpc>
              <a:spcBef>
                <a:spcPts val="1000"/>
              </a:spcBef>
              <a:buClr>
                <a:schemeClr val="dk1"/>
              </a:buClr>
              <a:buSzPct val="25000"/>
              <a:buFont typeface="Arial"/>
              <a:buNone/>
            </a:pPr>
            <a:r>
              <a:rPr lang="en-US" sz="1200" b="0" i="0" u="none" strike="noStrike" cap="none" dirty="0">
                <a:solidFill>
                  <a:schemeClr val="dk1"/>
                </a:solidFill>
                <a:latin typeface="Century Gothic"/>
                <a:ea typeface="Century Gothic"/>
                <a:cs typeface="Century Gothic"/>
                <a:sym typeface="Century Gothic"/>
              </a:rPr>
              <a:t>(</a:t>
            </a:r>
            <a:r>
              <a:rPr lang="en-US" sz="1200" b="0" i="0" u="none" strike="noStrike" cap="none" dirty="0" err="1">
                <a:solidFill>
                  <a:schemeClr val="dk1"/>
                </a:solidFill>
                <a:latin typeface="Century Gothic"/>
                <a:ea typeface="Century Gothic"/>
                <a:cs typeface="Century Gothic"/>
                <a:sym typeface="Century Gothic"/>
              </a:rPr>
              <a:t>Fallot</a:t>
            </a:r>
            <a:r>
              <a:rPr lang="en-US" sz="1200" b="0" i="0" u="none" strike="noStrike" cap="none" dirty="0">
                <a:solidFill>
                  <a:schemeClr val="dk1"/>
                </a:solidFill>
                <a:latin typeface="Century Gothic"/>
                <a:ea typeface="Century Gothic"/>
                <a:cs typeface="Century Gothic"/>
                <a:sym typeface="Century Gothic"/>
              </a:rPr>
              <a:t> &amp; Harris, 2008)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2895600" y="764372"/>
            <a:ext cx="8610599" cy="1293027"/>
          </a:xfrm>
          <a:prstGeom prst="rect">
            <a:avLst/>
          </a:prstGeom>
          <a:noFill/>
          <a:ln>
            <a:noFill/>
          </a:ln>
        </p:spPr>
        <p:txBody>
          <a:bodyPr lIns="91425" tIns="45700" rIns="91425" bIns="45700" anchor="ctr" anchorCtr="0">
            <a:noAutofit/>
          </a:bodyPr>
          <a:lstStyle/>
          <a:p>
            <a:pPr marL="0" marR="0" lvl="0" indent="0" algn="r" rtl="0">
              <a:lnSpc>
                <a:spcPct val="90000"/>
              </a:lnSpc>
              <a:spcBef>
                <a:spcPts val="0"/>
              </a:spcBef>
              <a:buClr>
                <a:schemeClr val="dk1"/>
              </a:buClr>
              <a:buSzPct val="25000"/>
              <a:buFont typeface="Century Gothic"/>
              <a:buNone/>
            </a:pPr>
            <a:r>
              <a:rPr lang="en-US" sz="4000" b="0" i="0" u="none" strike="noStrike" cap="none">
                <a:solidFill>
                  <a:schemeClr val="dk1"/>
                </a:solidFill>
                <a:latin typeface="Century Gothic"/>
                <a:ea typeface="Century Gothic"/>
                <a:cs typeface="Century Gothic"/>
                <a:sym typeface="Century Gothic"/>
              </a:rPr>
              <a:t>TRUSTWORTHINESS</a:t>
            </a:r>
          </a:p>
        </p:txBody>
      </p:sp>
      <p:sp>
        <p:nvSpPr>
          <p:cNvPr id="163" name="Shape 163"/>
          <p:cNvSpPr txBox="1">
            <a:spLocks noGrp="1"/>
          </p:cNvSpPr>
          <p:nvPr>
            <p:ph type="body" idx="1"/>
          </p:nvPr>
        </p:nvSpPr>
        <p:spPr>
          <a:xfrm>
            <a:off x="685800" y="2194559"/>
            <a:ext cx="10820400" cy="4024124"/>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400" b="0" i="0" u="none" strike="noStrike" cap="none" dirty="0">
                <a:solidFill>
                  <a:schemeClr val="dk1"/>
                </a:solidFill>
                <a:latin typeface="Century Gothic"/>
                <a:ea typeface="Century Gothic"/>
                <a:cs typeface="Century Gothic"/>
                <a:sym typeface="Century Gothic"/>
              </a:rPr>
              <a:t>Provide clear information about what will be done, by whom, when, why and under what </a:t>
            </a:r>
            <a:r>
              <a:rPr lang="en-US" sz="2400" b="0" i="0" u="none" strike="noStrike" cap="none" dirty="0" smtClean="0">
                <a:solidFill>
                  <a:schemeClr val="dk1"/>
                </a:solidFill>
                <a:latin typeface="Century Gothic"/>
                <a:ea typeface="Century Gothic"/>
                <a:cs typeface="Century Gothic"/>
                <a:sym typeface="Century Gothic"/>
              </a:rPr>
              <a:t>circumstances</a:t>
            </a:r>
            <a:endParaRPr lang="en-US" sz="2400" b="0" i="0" u="none" strike="noStrike" cap="none" dirty="0">
              <a:solidFill>
                <a:schemeClr val="dk1"/>
              </a:solidFill>
              <a:latin typeface="Century Gothic"/>
              <a:ea typeface="Century Gothic"/>
              <a:cs typeface="Century Gothic"/>
              <a:sym typeface="Century Gothic"/>
            </a:endParaRPr>
          </a:p>
          <a:p>
            <a:pPr marL="228600" marR="0" lvl="0" indent="-228600" algn="l" rtl="0">
              <a:lnSpc>
                <a:spcPct val="90000"/>
              </a:lnSpc>
              <a:spcBef>
                <a:spcPts val="1000"/>
              </a:spcBef>
              <a:spcAft>
                <a:spcPts val="0"/>
              </a:spcAft>
              <a:buClr>
                <a:schemeClr val="dk1"/>
              </a:buClr>
              <a:buSzPct val="100000"/>
              <a:buFont typeface="Arial"/>
              <a:buChar char="•"/>
            </a:pPr>
            <a:r>
              <a:rPr lang="en-US" sz="2400" b="0" i="0" u="none" strike="noStrike" cap="none" dirty="0">
                <a:solidFill>
                  <a:schemeClr val="dk1"/>
                </a:solidFill>
                <a:latin typeface="Century Gothic"/>
                <a:ea typeface="Century Gothic"/>
                <a:cs typeface="Century Gothic"/>
                <a:sym typeface="Century Gothic"/>
              </a:rPr>
              <a:t>Respectful and professional </a:t>
            </a:r>
            <a:r>
              <a:rPr lang="en-US" sz="2400" b="0" i="0" u="none" strike="noStrike" cap="none" dirty="0" smtClean="0">
                <a:solidFill>
                  <a:schemeClr val="dk1"/>
                </a:solidFill>
                <a:latin typeface="Century Gothic"/>
                <a:ea typeface="Century Gothic"/>
                <a:cs typeface="Century Gothic"/>
                <a:sym typeface="Century Gothic"/>
              </a:rPr>
              <a:t>boundaries</a:t>
            </a:r>
            <a:endParaRPr lang="en-US" sz="2400" b="0" i="0" u="none" strike="noStrike" cap="none" dirty="0">
              <a:solidFill>
                <a:schemeClr val="dk1"/>
              </a:solidFill>
              <a:latin typeface="Century Gothic"/>
              <a:ea typeface="Century Gothic"/>
              <a:cs typeface="Century Gothic"/>
              <a:sym typeface="Century Gothic"/>
            </a:endParaRPr>
          </a:p>
          <a:p>
            <a:pPr marL="228600" marR="0" lvl="0" indent="-228600" algn="l" rtl="0">
              <a:lnSpc>
                <a:spcPct val="90000"/>
              </a:lnSpc>
              <a:spcBef>
                <a:spcPts val="1000"/>
              </a:spcBef>
              <a:spcAft>
                <a:spcPts val="0"/>
              </a:spcAft>
              <a:buClr>
                <a:schemeClr val="dk1"/>
              </a:buClr>
              <a:buSzPct val="100000"/>
              <a:buFont typeface="Arial"/>
              <a:buChar char="•"/>
            </a:pPr>
            <a:r>
              <a:rPr lang="en-US" sz="2400" b="0" i="0" u="none" strike="noStrike" cap="none" dirty="0">
                <a:solidFill>
                  <a:schemeClr val="dk1"/>
                </a:solidFill>
                <a:latin typeface="Century Gothic"/>
                <a:ea typeface="Century Gothic"/>
                <a:cs typeface="Century Gothic"/>
                <a:sym typeface="Century Gothic"/>
              </a:rPr>
              <a:t>Avoid unnecessary </a:t>
            </a:r>
            <a:r>
              <a:rPr lang="en-US" sz="2400" b="0" i="0" u="none" strike="noStrike" cap="none" dirty="0" smtClean="0">
                <a:solidFill>
                  <a:schemeClr val="dk1"/>
                </a:solidFill>
                <a:latin typeface="Century Gothic"/>
                <a:ea typeface="Century Gothic"/>
                <a:cs typeface="Century Gothic"/>
                <a:sym typeface="Century Gothic"/>
              </a:rPr>
              <a:t>disappointment</a:t>
            </a:r>
            <a:endParaRPr lang="en-US" sz="2400" b="0" i="0" u="none" strike="noStrike" cap="none" dirty="0">
              <a:solidFill>
                <a:schemeClr val="dk1"/>
              </a:solidFill>
              <a:latin typeface="Century Gothic"/>
              <a:ea typeface="Century Gothic"/>
              <a:cs typeface="Century Gothic"/>
              <a:sym typeface="Century Gothic"/>
            </a:endParaRPr>
          </a:p>
          <a:p>
            <a:pPr marL="228600" marR="0" lvl="0" indent="-228600" algn="l" rtl="0">
              <a:lnSpc>
                <a:spcPct val="90000"/>
              </a:lnSpc>
              <a:spcBef>
                <a:spcPts val="1000"/>
              </a:spcBef>
              <a:spcAft>
                <a:spcPts val="0"/>
              </a:spcAft>
              <a:buClr>
                <a:schemeClr val="dk1"/>
              </a:buClr>
              <a:buSzPct val="100000"/>
              <a:buFont typeface="Arial"/>
              <a:buChar char="•"/>
            </a:pPr>
            <a:r>
              <a:rPr lang="en-US" sz="2400" b="0" i="0" u="none" strike="noStrike" cap="none" dirty="0">
                <a:solidFill>
                  <a:schemeClr val="dk1"/>
                </a:solidFill>
                <a:latin typeface="Century Gothic"/>
                <a:ea typeface="Century Gothic"/>
                <a:cs typeface="Century Gothic"/>
                <a:sym typeface="Century Gothic"/>
              </a:rPr>
              <a:t>Informed </a:t>
            </a:r>
            <a:r>
              <a:rPr lang="en-US" sz="2400" b="0" i="0" u="none" strike="noStrike" cap="none" dirty="0" smtClean="0">
                <a:solidFill>
                  <a:schemeClr val="dk1"/>
                </a:solidFill>
                <a:latin typeface="Century Gothic"/>
                <a:ea typeface="Century Gothic"/>
                <a:cs typeface="Century Gothic"/>
                <a:sym typeface="Century Gothic"/>
              </a:rPr>
              <a:t>consent/confidentiality</a:t>
            </a:r>
            <a:endParaRPr lang="en-US" sz="2400" b="0" i="0" u="none" strike="noStrike" cap="none" dirty="0">
              <a:solidFill>
                <a:schemeClr val="dk1"/>
              </a:solidFill>
              <a:latin typeface="Century Gothic"/>
              <a:ea typeface="Century Gothic"/>
              <a:cs typeface="Century Gothic"/>
              <a:sym typeface="Century Gothic"/>
            </a:endParaRPr>
          </a:p>
          <a:p>
            <a:pPr marL="228600" marR="0" lvl="0" indent="-228600" algn="l" rtl="0">
              <a:lnSpc>
                <a:spcPct val="90000"/>
              </a:lnSpc>
              <a:spcBef>
                <a:spcPts val="1000"/>
              </a:spcBef>
              <a:spcAft>
                <a:spcPts val="0"/>
              </a:spcAft>
              <a:buClr>
                <a:schemeClr val="dk1"/>
              </a:buClr>
              <a:buSzPct val="100000"/>
              <a:buFont typeface="Arial"/>
              <a:buChar char="•"/>
            </a:pPr>
            <a:r>
              <a:rPr lang="en-US" sz="2400" b="1" i="0" u="none" strike="noStrike" cap="none" dirty="0">
                <a:solidFill>
                  <a:schemeClr val="dk1"/>
                </a:solidFill>
                <a:latin typeface="Century Gothic"/>
                <a:ea typeface="Century Gothic"/>
                <a:cs typeface="Century Gothic"/>
                <a:sym typeface="Century Gothic"/>
              </a:rPr>
              <a:t>How does Lake Shore Behavioral Health implement the trustworthiness principle? What can you do?</a:t>
            </a:r>
          </a:p>
          <a:p>
            <a:pPr marL="0" marR="0" lvl="0" indent="0" algn="l" rtl="0">
              <a:lnSpc>
                <a:spcPct val="90000"/>
              </a:lnSpc>
              <a:spcBef>
                <a:spcPts val="1000"/>
              </a:spcBef>
              <a:spcAft>
                <a:spcPts val="0"/>
              </a:spcAft>
              <a:buClr>
                <a:schemeClr val="dk1"/>
              </a:buClr>
              <a:buSzPct val="25000"/>
              <a:buFont typeface="Arial"/>
              <a:buNone/>
            </a:pPr>
            <a:r>
              <a:rPr lang="en-US" sz="1200" b="0" i="0" u="none" strike="noStrike" cap="none" dirty="0">
                <a:solidFill>
                  <a:schemeClr val="dk1"/>
                </a:solidFill>
                <a:latin typeface="Century Gothic"/>
                <a:ea typeface="Century Gothic"/>
                <a:cs typeface="Century Gothic"/>
                <a:sym typeface="Century Gothic"/>
              </a:rPr>
              <a:t>(</a:t>
            </a:r>
            <a:r>
              <a:rPr lang="en-US" sz="1200" b="0" i="0" u="none" strike="noStrike" cap="none" dirty="0" err="1">
                <a:solidFill>
                  <a:schemeClr val="dk1"/>
                </a:solidFill>
                <a:latin typeface="Century Gothic"/>
                <a:ea typeface="Century Gothic"/>
                <a:cs typeface="Century Gothic"/>
                <a:sym typeface="Century Gothic"/>
              </a:rPr>
              <a:t>Fallot</a:t>
            </a:r>
            <a:r>
              <a:rPr lang="en-US" sz="1200" b="0" i="0" u="none" strike="noStrike" cap="none" dirty="0">
                <a:solidFill>
                  <a:schemeClr val="dk1"/>
                </a:solidFill>
                <a:latin typeface="Century Gothic"/>
                <a:ea typeface="Century Gothic"/>
                <a:cs typeface="Century Gothic"/>
                <a:sym typeface="Century Gothic"/>
              </a:rPr>
              <a:t> &amp; Harris, 2008)</a:t>
            </a:r>
          </a:p>
          <a:p>
            <a:pPr marL="228600" marR="0" lvl="0" indent="-228600" algn="l" rtl="0">
              <a:lnSpc>
                <a:spcPct val="90000"/>
              </a:lnSpc>
              <a:spcBef>
                <a:spcPts val="1000"/>
              </a:spcBef>
              <a:buClr>
                <a:schemeClr val="dk1"/>
              </a:buClr>
              <a:buSzPct val="100000"/>
              <a:buFont typeface="Arial"/>
              <a:buNone/>
            </a:pPr>
            <a:endParaRPr sz="2200" b="0" i="0" u="none" strike="noStrike" cap="none" dirty="0">
              <a:solidFill>
                <a:schemeClr val="dk1"/>
              </a:solidFill>
              <a:latin typeface="Century Gothic"/>
              <a:ea typeface="Century Gothic"/>
              <a:cs typeface="Century Gothic"/>
              <a:sym typeface="Century Gothic"/>
            </a:endParaRPr>
          </a:p>
        </p:txBody>
      </p:sp>
      <p:pic>
        <p:nvPicPr>
          <p:cNvPr id="164" name="Shape 164"/>
          <p:cNvPicPr preferRelativeResize="0"/>
          <p:nvPr/>
        </p:nvPicPr>
        <p:blipFill rotWithShape="1">
          <a:blip r:embed="rId3">
            <a:alphaModFix/>
          </a:blip>
          <a:srcRect/>
          <a:stretch/>
        </p:blipFill>
        <p:spPr>
          <a:xfrm>
            <a:off x="4033799" y="5433585"/>
            <a:ext cx="4124399" cy="1104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2895600" y="764372"/>
            <a:ext cx="8610599" cy="1293027"/>
          </a:xfrm>
          <a:prstGeom prst="rect">
            <a:avLst/>
          </a:prstGeom>
          <a:noFill/>
          <a:ln>
            <a:noFill/>
          </a:ln>
        </p:spPr>
        <p:txBody>
          <a:bodyPr lIns="91425" tIns="45700" rIns="91425" bIns="45700" anchor="ctr" anchorCtr="0">
            <a:noAutofit/>
          </a:bodyPr>
          <a:lstStyle/>
          <a:p>
            <a:pPr marL="0" marR="0" lvl="0" indent="0" algn="r" rtl="0">
              <a:lnSpc>
                <a:spcPct val="90000"/>
              </a:lnSpc>
              <a:spcBef>
                <a:spcPts val="0"/>
              </a:spcBef>
              <a:buClr>
                <a:schemeClr val="dk1"/>
              </a:buClr>
              <a:buSzPct val="25000"/>
              <a:buFont typeface="Century Gothic"/>
              <a:buNone/>
            </a:pPr>
            <a:r>
              <a:rPr lang="en-US" sz="4000" b="0" i="0" u="none" strike="noStrike" cap="none">
                <a:solidFill>
                  <a:schemeClr val="dk1"/>
                </a:solidFill>
                <a:latin typeface="Century Gothic"/>
                <a:ea typeface="Century Gothic"/>
                <a:cs typeface="Century Gothic"/>
                <a:sym typeface="Century Gothic"/>
              </a:rPr>
              <a:t>CHOICE</a:t>
            </a:r>
          </a:p>
        </p:txBody>
      </p:sp>
      <p:sp>
        <p:nvSpPr>
          <p:cNvPr id="170" name="Shape 170"/>
          <p:cNvSpPr txBox="1">
            <a:spLocks noGrp="1"/>
          </p:cNvSpPr>
          <p:nvPr>
            <p:ph type="body" idx="1"/>
          </p:nvPr>
        </p:nvSpPr>
        <p:spPr>
          <a:xfrm>
            <a:off x="685800" y="2194559"/>
            <a:ext cx="10820400" cy="4024124"/>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400" b="0" i="0" u="none" strike="noStrike" cap="none" dirty="0">
                <a:solidFill>
                  <a:schemeClr val="dk1"/>
                </a:solidFill>
                <a:latin typeface="Century Gothic"/>
                <a:ea typeface="Century Gothic"/>
                <a:cs typeface="Century Gothic"/>
                <a:sym typeface="Century Gothic"/>
              </a:rPr>
              <a:t>How much choice a client has over the services in which they </a:t>
            </a:r>
            <a:r>
              <a:rPr lang="en-US" sz="2400" b="0" i="0" u="none" strike="noStrike" cap="none" dirty="0" smtClean="0">
                <a:solidFill>
                  <a:schemeClr val="dk1"/>
                </a:solidFill>
                <a:latin typeface="Century Gothic"/>
                <a:ea typeface="Century Gothic"/>
                <a:cs typeface="Century Gothic"/>
                <a:sym typeface="Century Gothic"/>
              </a:rPr>
              <a:t>receive</a:t>
            </a:r>
            <a:endParaRPr lang="en-US" sz="2400" b="0" i="0" u="none" strike="noStrike" cap="none" dirty="0">
              <a:solidFill>
                <a:schemeClr val="dk1"/>
              </a:solidFill>
              <a:latin typeface="Century Gothic"/>
              <a:ea typeface="Century Gothic"/>
              <a:cs typeface="Century Gothic"/>
              <a:sym typeface="Century Gothic"/>
            </a:endParaRPr>
          </a:p>
          <a:p>
            <a:pPr marL="228600" marR="0" lvl="0" indent="-228600" algn="l" rtl="0">
              <a:lnSpc>
                <a:spcPct val="90000"/>
              </a:lnSpc>
              <a:spcBef>
                <a:spcPts val="1000"/>
              </a:spcBef>
              <a:spcAft>
                <a:spcPts val="0"/>
              </a:spcAft>
              <a:buClr>
                <a:schemeClr val="dk1"/>
              </a:buClr>
              <a:buSzPct val="100000"/>
              <a:buFont typeface="Arial"/>
              <a:buChar char="•"/>
            </a:pPr>
            <a:r>
              <a:rPr lang="en-US" sz="2400" b="0" i="0" u="none" strike="noStrike" cap="none" dirty="0">
                <a:solidFill>
                  <a:schemeClr val="dk1"/>
                </a:solidFill>
                <a:latin typeface="Century Gothic"/>
                <a:ea typeface="Century Gothic"/>
                <a:cs typeface="Century Gothic"/>
                <a:sym typeface="Century Gothic"/>
              </a:rPr>
              <a:t>Time of </a:t>
            </a:r>
            <a:r>
              <a:rPr lang="en-US" sz="2400" b="0" i="0" u="none" strike="noStrike" cap="none" dirty="0" smtClean="0">
                <a:solidFill>
                  <a:schemeClr val="dk1"/>
                </a:solidFill>
                <a:latin typeface="Century Gothic"/>
                <a:ea typeface="Century Gothic"/>
                <a:cs typeface="Century Gothic"/>
                <a:sym typeface="Century Gothic"/>
              </a:rPr>
              <a:t>day</a:t>
            </a:r>
            <a:endParaRPr lang="en-US" sz="2400" b="0" i="0" u="none" strike="noStrike" cap="none" dirty="0">
              <a:solidFill>
                <a:schemeClr val="dk1"/>
              </a:solidFill>
              <a:latin typeface="Century Gothic"/>
              <a:ea typeface="Century Gothic"/>
              <a:cs typeface="Century Gothic"/>
              <a:sym typeface="Century Gothic"/>
            </a:endParaRPr>
          </a:p>
          <a:p>
            <a:pPr marL="228600" marR="0" lvl="0" indent="-228600" algn="l" rtl="0">
              <a:lnSpc>
                <a:spcPct val="90000"/>
              </a:lnSpc>
              <a:spcBef>
                <a:spcPts val="1000"/>
              </a:spcBef>
              <a:spcAft>
                <a:spcPts val="0"/>
              </a:spcAft>
              <a:buClr>
                <a:schemeClr val="dk1"/>
              </a:buClr>
              <a:buSzPct val="100000"/>
              <a:buFont typeface="Arial"/>
              <a:buChar char="•"/>
            </a:pPr>
            <a:r>
              <a:rPr lang="en-US" sz="2400" b="0" i="0" u="none" strike="noStrike" cap="none" dirty="0">
                <a:solidFill>
                  <a:schemeClr val="dk1"/>
                </a:solidFill>
                <a:latin typeface="Century Gothic"/>
                <a:ea typeface="Century Gothic"/>
                <a:cs typeface="Century Gothic"/>
                <a:sym typeface="Century Gothic"/>
              </a:rPr>
              <a:t>Where, What, </a:t>
            </a:r>
            <a:r>
              <a:rPr lang="en-US" sz="2400" b="0" i="0" u="none" strike="noStrike" cap="none" dirty="0" smtClean="0">
                <a:solidFill>
                  <a:schemeClr val="dk1"/>
                </a:solidFill>
                <a:latin typeface="Century Gothic"/>
                <a:ea typeface="Century Gothic"/>
                <a:cs typeface="Century Gothic"/>
                <a:sym typeface="Century Gothic"/>
              </a:rPr>
              <a:t>How</a:t>
            </a:r>
            <a:endParaRPr lang="en-US" sz="2400" b="0" i="0" u="none" strike="noStrike" cap="none" dirty="0">
              <a:solidFill>
                <a:schemeClr val="dk1"/>
              </a:solidFill>
              <a:latin typeface="Century Gothic"/>
              <a:ea typeface="Century Gothic"/>
              <a:cs typeface="Century Gothic"/>
              <a:sym typeface="Century Gothic"/>
            </a:endParaRPr>
          </a:p>
          <a:p>
            <a:pPr marL="228600" marR="0" lvl="0" indent="-228600" algn="l" rtl="0">
              <a:lnSpc>
                <a:spcPct val="90000"/>
              </a:lnSpc>
              <a:spcBef>
                <a:spcPts val="1000"/>
              </a:spcBef>
              <a:spcAft>
                <a:spcPts val="0"/>
              </a:spcAft>
              <a:buClr>
                <a:schemeClr val="dk1"/>
              </a:buClr>
              <a:buSzPct val="100000"/>
              <a:buFont typeface="Arial"/>
              <a:buChar char="•"/>
            </a:pPr>
            <a:r>
              <a:rPr lang="en-US" sz="2400" b="0" i="0" u="none" strike="noStrike" cap="none" dirty="0">
                <a:solidFill>
                  <a:schemeClr val="dk1"/>
                </a:solidFill>
                <a:latin typeface="Century Gothic"/>
                <a:ea typeface="Century Gothic"/>
                <a:cs typeface="Century Gothic"/>
                <a:sym typeface="Century Gothic"/>
              </a:rPr>
              <a:t>Clients/staff provide a clear and appropriate message about their rights and </a:t>
            </a:r>
            <a:r>
              <a:rPr lang="en-US" sz="2400" b="0" i="0" u="none" strike="noStrike" cap="none" dirty="0" smtClean="0">
                <a:solidFill>
                  <a:schemeClr val="dk1"/>
                </a:solidFill>
                <a:latin typeface="Century Gothic"/>
                <a:ea typeface="Century Gothic"/>
                <a:cs typeface="Century Gothic"/>
                <a:sym typeface="Century Gothic"/>
              </a:rPr>
              <a:t>responsibilities</a:t>
            </a:r>
            <a:endParaRPr lang="en-US" sz="2400" b="0" i="0" u="none" strike="noStrike" cap="none" dirty="0">
              <a:solidFill>
                <a:schemeClr val="dk1"/>
              </a:solidFill>
              <a:latin typeface="Century Gothic"/>
              <a:ea typeface="Century Gothic"/>
              <a:cs typeface="Century Gothic"/>
              <a:sym typeface="Century Gothic"/>
            </a:endParaRPr>
          </a:p>
          <a:p>
            <a:pPr marL="228600" marR="0" lvl="0" indent="-228600" algn="l" rtl="0">
              <a:lnSpc>
                <a:spcPct val="90000"/>
              </a:lnSpc>
              <a:spcBef>
                <a:spcPts val="1000"/>
              </a:spcBef>
              <a:spcAft>
                <a:spcPts val="0"/>
              </a:spcAft>
              <a:buClr>
                <a:schemeClr val="dk1"/>
              </a:buClr>
              <a:buSzPct val="100000"/>
              <a:buFont typeface="Arial"/>
              <a:buChar char="•"/>
            </a:pPr>
            <a:r>
              <a:rPr lang="en-US" sz="2400" b="1" i="0" u="none" strike="noStrike" cap="none" dirty="0">
                <a:solidFill>
                  <a:schemeClr val="dk1"/>
                </a:solidFill>
                <a:latin typeface="Century Gothic"/>
                <a:ea typeface="Century Gothic"/>
                <a:cs typeface="Century Gothic"/>
                <a:sym typeface="Century Gothic"/>
              </a:rPr>
              <a:t>How does Lake Shore Behavioral Health implement the choice principle? What can you do?</a:t>
            </a:r>
          </a:p>
          <a:p>
            <a:pPr marL="0" marR="0" lvl="0" indent="0" algn="l" rtl="0">
              <a:lnSpc>
                <a:spcPct val="90000"/>
              </a:lnSpc>
              <a:spcBef>
                <a:spcPts val="1000"/>
              </a:spcBef>
              <a:spcAft>
                <a:spcPts val="0"/>
              </a:spcAft>
              <a:buClr>
                <a:schemeClr val="dk1"/>
              </a:buClr>
              <a:buSzPct val="25000"/>
              <a:buFont typeface="Arial"/>
              <a:buNone/>
            </a:pPr>
            <a:r>
              <a:rPr lang="en-US" sz="1200" b="0" i="0" u="none" strike="noStrike" cap="none" dirty="0">
                <a:solidFill>
                  <a:schemeClr val="dk1"/>
                </a:solidFill>
                <a:latin typeface="Century Gothic"/>
                <a:ea typeface="Century Gothic"/>
                <a:cs typeface="Century Gothic"/>
                <a:sym typeface="Century Gothic"/>
              </a:rPr>
              <a:t>(</a:t>
            </a:r>
            <a:r>
              <a:rPr lang="en-US" sz="1200" b="0" i="0" u="none" strike="noStrike" cap="none" dirty="0" err="1">
                <a:solidFill>
                  <a:schemeClr val="dk1"/>
                </a:solidFill>
                <a:latin typeface="Century Gothic"/>
                <a:ea typeface="Century Gothic"/>
                <a:cs typeface="Century Gothic"/>
                <a:sym typeface="Century Gothic"/>
              </a:rPr>
              <a:t>Fallot</a:t>
            </a:r>
            <a:r>
              <a:rPr lang="en-US" sz="1200" b="0" i="0" u="none" strike="noStrike" cap="none" dirty="0">
                <a:solidFill>
                  <a:schemeClr val="dk1"/>
                </a:solidFill>
                <a:latin typeface="Century Gothic"/>
                <a:ea typeface="Century Gothic"/>
                <a:cs typeface="Century Gothic"/>
                <a:sym typeface="Century Gothic"/>
              </a:rPr>
              <a:t> &amp; Harris, 2008)</a:t>
            </a:r>
          </a:p>
          <a:p>
            <a:pPr marL="228600" marR="0" lvl="0" indent="-228600" algn="l" rtl="0">
              <a:lnSpc>
                <a:spcPct val="90000"/>
              </a:lnSpc>
              <a:spcBef>
                <a:spcPts val="1000"/>
              </a:spcBef>
              <a:spcAft>
                <a:spcPts val="0"/>
              </a:spcAft>
              <a:buClr>
                <a:schemeClr val="dk1"/>
              </a:buClr>
              <a:buSzPct val="100000"/>
              <a:buFont typeface="Arial"/>
              <a:buNone/>
            </a:pPr>
            <a:endParaRPr sz="2200" b="0" i="0" u="none" strike="noStrike" cap="none" dirty="0">
              <a:solidFill>
                <a:schemeClr val="dk1"/>
              </a:solidFill>
              <a:latin typeface="Century Gothic"/>
              <a:ea typeface="Century Gothic"/>
              <a:cs typeface="Century Gothic"/>
              <a:sym typeface="Century Gothic"/>
            </a:endParaRPr>
          </a:p>
          <a:p>
            <a:pPr marL="228600" marR="0" lvl="0" indent="-228600" algn="l" rtl="0">
              <a:lnSpc>
                <a:spcPct val="90000"/>
              </a:lnSpc>
              <a:spcBef>
                <a:spcPts val="1000"/>
              </a:spcBef>
              <a:spcAft>
                <a:spcPts val="0"/>
              </a:spcAft>
              <a:buClr>
                <a:schemeClr val="dk1"/>
              </a:buClr>
              <a:buSzPct val="100000"/>
              <a:buFont typeface="Arial"/>
              <a:buNone/>
            </a:pPr>
            <a:endParaRPr sz="2200" b="0" i="0" u="none" strike="noStrike" cap="none" dirty="0">
              <a:solidFill>
                <a:schemeClr val="dk1"/>
              </a:solidFill>
              <a:latin typeface="Century Gothic"/>
              <a:ea typeface="Century Gothic"/>
              <a:cs typeface="Century Gothic"/>
              <a:sym typeface="Century Gothic"/>
            </a:endParaRPr>
          </a:p>
          <a:p>
            <a:pPr marL="228600" marR="0" lvl="0" indent="-228600" algn="l" rtl="0">
              <a:lnSpc>
                <a:spcPct val="90000"/>
              </a:lnSpc>
              <a:spcBef>
                <a:spcPts val="1000"/>
              </a:spcBef>
              <a:buClr>
                <a:schemeClr val="dk1"/>
              </a:buClr>
              <a:buSzPct val="100000"/>
              <a:buFont typeface="Arial"/>
              <a:buNone/>
            </a:pPr>
            <a:endParaRPr sz="2200" b="0" i="0" u="none" strike="noStrike" cap="none" dirty="0">
              <a:solidFill>
                <a:schemeClr val="dk1"/>
              </a:solidFill>
              <a:latin typeface="Century Gothic"/>
              <a:ea typeface="Century Gothic"/>
              <a:cs typeface="Century Gothic"/>
              <a:sym typeface="Century Gothic"/>
            </a:endParaRPr>
          </a:p>
        </p:txBody>
      </p:sp>
      <p:pic>
        <p:nvPicPr>
          <p:cNvPr id="171" name="Shape 171"/>
          <p:cNvPicPr preferRelativeResize="0"/>
          <p:nvPr/>
        </p:nvPicPr>
        <p:blipFill rotWithShape="1">
          <a:blip r:embed="rId3">
            <a:alphaModFix/>
          </a:blip>
          <a:srcRect/>
          <a:stretch/>
        </p:blipFill>
        <p:spPr>
          <a:xfrm>
            <a:off x="4511626" y="5293633"/>
            <a:ext cx="3168599" cy="15644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2895600" y="764372"/>
            <a:ext cx="8610599" cy="1293027"/>
          </a:xfrm>
          <a:prstGeom prst="rect">
            <a:avLst/>
          </a:prstGeom>
          <a:noFill/>
          <a:ln>
            <a:noFill/>
          </a:ln>
        </p:spPr>
        <p:txBody>
          <a:bodyPr lIns="91425" tIns="45700" rIns="91425" bIns="45700" anchor="ctr" anchorCtr="0">
            <a:noAutofit/>
          </a:bodyPr>
          <a:lstStyle/>
          <a:p>
            <a:pPr marL="0" marR="0" lvl="0" indent="0" algn="r" rtl="0">
              <a:lnSpc>
                <a:spcPct val="90000"/>
              </a:lnSpc>
              <a:spcBef>
                <a:spcPts val="0"/>
              </a:spcBef>
              <a:buClr>
                <a:schemeClr val="dk1"/>
              </a:buClr>
              <a:buSzPct val="25000"/>
              <a:buFont typeface="Century Gothic"/>
              <a:buNone/>
            </a:pPr>
            <a:r>
              <a:rPr lang="en-US" sz="4000" b="0" i="0" u="none" strike="noStrike" cap="none">
                <a:solidFill>
                  <a:schemeClr val="dk1"/>
                </a:solidFill>
                <a:latin typeface="Century Gothic"/>
                <a:ea typeface="Century Gothic"/>
                <a:cs typeface="Century Gothic"/>
                <a:sym typeface="Century Gothic"/>
              </a:rPr>
              <a:t>COLLABORATION</a:t>
            </a:r>
          </a:p>
        </p:txBody>
      </p:sp>
      <p:sp>
        <p:nvSpPr>
          <p:cNvPr id="177" name="Shape 177"/>
          <p:cNvSpPr txBox="1">
            <a:spLocks noGrp="1"/>
          </p:cNvSpPr>
          <p:nvPr>
            <p:ph type="body" idx="1"/>
          </p:nvPr>
        </p:nvSpPr>
        <p:spPr>
          <a:xfrm>
            <a:off x="685800" y="2194559"/>
            <a:ext cx="10820400" cy="4024124"/>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400" b="0" i="0" u="none" strike="noStrike" cap="none" dirty="0">
                <a:solidFill>
                  <a:schemeClr val="dk1"/>
                </a:solidFill>
                <a:latin typeface="Century Gothic"/>
                <a:ea typeface="Century Gothic"/>
                <a:cs typeface="Century Gothic"/>
                <a:sym typeface="Century Gothic"/>
              </a:rPr>
              <a:t>Gives clients a significant role in planning and evaluating </a:t>
            </a:r>
            <a:r>
              <a:rPr lang="en-US" sz="2400" b="0" i="0" u="none" strike="noStrike" cap="none" dirty="0" smtClean="0">
                <a:solidFill>
                  <a:schemeClr val="dk1"/>
                </a:solidFill>
                <a:latin typeface="Century Gothic"/>
                <a:ea typeface="Century Gothic"/>
                <a:cs typeface="Century Gothic"/>
                <a:sym typeface="Century Gothic"/>
              </a:rPr>
              <a:t>services</a:t>
            </a:r>
            <a:endParaRPr lang="en-US" sz="2400" b="0" i="0" u="none" strike="noStrike" cap="none" dirty="0">
              <a:solidFill>
                <a:schemeClr val="dk1"/>
              </a:solidFill>
              <a:latin typeface="Century Gothic"/>
              <a:ea typeface="Century Gothic"/>
              <a:cs typeface="Century Gothic"/>
              <a:sym typeface="Century Gothic"/>
            </a:endParaRPr>
          </a:p>
          <a:p>
            <a:pPr marL="228600" marR="0" lvl="0" indent="-228600" algn="l" rtl="0">
              <a:lnSpc>
                <a:spcPct val="90000"/>
              </a:lnSpc>
              <a:spcBef>
                <a:spcPts val="1000"/>
              </a:spcBef>
              <a:spcAft>
                <a:spcPts val="0"/>
              </a:spcAft>
              <a:buClr>
                <a:schemeClr val="dk1"/>
              </a:buClr>
              <a:buSzPct val="100000"/>
              <a:buFont typeface="Arial"/>
              <a:buChar char="•"/>
            </a:pPr>
            <a:r>
              <a:rPr lang="en-US" sz="2400" b="0" i="0" u="none" strike="noStrike" cap="none" dirty="0">
                <a:solidFill>
                  <a:schemeClr val="dk1"/>
                </a:solidFill>
                <a:latin typeface="Century Gothic"/>
                <a:ea typeface="Century Gothic"/>
                <a:cs typeface="Century Gothic"/>
                <a:sym typeface="Century Gothic"/>
              </a:rPr>
              <a:t>Inclusivity of staff and </a:t>
            </a:r>
            <a:r>
              <a:rPr lang="en-US" sz="2400" b="0" i="0" u="none" strike="noStrike" cap="none" dirty="0" smtClean="0">
                <a:solidFill>
                  <a:schemeClr val="dk1"/>
                </a:solidFill>
                <a:latin typeface="Century Gothic"/>
                <a:ea typeface="Century Gothic"/>
                <a:cs typeface="Century Gothic"/>
                <a:sym typeface="Century Gothic"/>
              </a:rPr>
              <a:t>clients</a:t>
            </a:r>
            <a:endParaRPr lang="en-US" sz="2400" b="0" i="0" u="none" strike="noStrike" cap="none" dirty="0">
              <a:solidFill>
                <a:schemeClr val="dk1"/>
              </a:solidFill>
              <a:latin typeface="Century Gothic"/>
              <a:ea typeface="Century Gothic"/>
              <a:cs typeface="Century Gothic"/>
              <a:sym typeface="Century Gothic"/>
            </a:endParaRPr>
          </a:p>
          <a:p>
            <a:pPr marL="228600" marR="0" lvl="0" indent="-228600" algn="l" rtl="0">
              <a:lnSpc>
                <a:spcPct val="90000"/>
              </a:lnSpc>
              <a:spcBef>
                <a:spcPts val="1000"/>
              </a:spcBef>
              <a:spcAft>
                <a:spcPts val="0"/>
              </a:spcAft>
              <a:buClr>
                <a:schemeClr val="dk1"/>
              </a:buClr>
              <a:buSzPct val="100000"/>
              <a:buFont typeface="Arial"/>
              <a:buChar char="•"/>
            </a:pPr>
            <a:r>
              <a:rPr lang="en-US" sz="2400" b="0" i="0" u="none" strike="noStrike" cap="none" dirty="0">
                <a:solidFill>
                  <a:schemeClr val="dk1"/>
                </a:solidFill>
                <a:latin typeface="Century Gothic"/>
                <a:ea typeface="Century Gothic"/>
                <a:cs typeface="Century Gothic"/>
                <a:sym typeface="Century Gothic"/>
              </a:rPr>
              <a:t>Staff/client convey that they are experts in their own </a:t>
            </a:r>
            <a:r>
              <a:rPr lang="en-US" sz="2400" b="0" i="0" u="none" strike="noStrike" cap="none" dirty="0" smtClean="0">
                <a:solidFill>
                  <a:schemeClr val="dk1"/>
                </a:solidFill>
                <a:latin typeface="Century Gothic"/>
                <a:ea typeface="Century Gothic"/>
                <a:cs typeface="Century Gothic"/>
                <a:sym typeface="Century Gothic"/>
              </a:rPr>
              <a:t>life</a:t>
            </a:r>
            <a:endParaRPr lang="en-US" sz="2400" b="0" i="0" u="none" strike="noStrike" cap="none" dirty="0">
              <a:solidFill>
                <a:schemeClr val="dk1"/>
              </a:solidFill>
              <a:latin typeface="Century Gothic"/>
              <a:ea typeface="Century Gothic"/>
              <a:cs typeface="Century Gothic"/>
              <a:sym typeface="Century Gothic"/>
            </a:endParaRPr>
          </a:p>
          <a:p>
            <a:pPr marL="228600" marR="0" lvl="0" indent="-228600" algn="l" rtl="0">
              <a:lnSpc>
                <a:spcPct val="90000"/>
              </a:lnSpc>
              <a:spcBef>
                <a:spcPts val="1000"/>
              </a:spcBef>
              <a:spcAft>
                <a:spcPts val="0"/>
              </a:spcAft>
              <a:buClr>
                <a:schemeClr val="dk1"/>
              </a:buClr>
              <a:buSzPct val="100000"/>
              <a:buFont typeface="Arial"/>
              <a:buChar char="•"/>
            </a:pPr>
            <a:r>
              <a:rPr lang="en-US" sz="2400" b="1" i="0" u="none" strike="noStrike" cap="none" dirty="0">
                <a:solidFill>
                  <a:schemeClr val="dk1"/>
                </a:solidFill>
                <a:latin typeface="Century Gothic"/>
                <a:ea typeface="Century Gothic"/>
                <a:cs typeface="Century Gothic"/>
                <a:sym typeface="Century Gothic"/>
              </a:rPr>
              <a:t>How does Lake Shore Behavioral Health implement the collaboration principle? What can you do?</a:t>
            </a:r>
          </a:p>
          <a:p>
            <a:pPr marL="0" marR="0" lvl="0" indent="0" algn="l" rtl="0">
              <a:lnSpc>
                <a:spcPct val="90000"/>
              </a:lnSpc>
              <a:spcBef>
                <a:spcPts val="1000"/>
              </a:spcBef>
              <a:spcAft>
                <a:spcPts val="0"/>
              </a:spcAft>
              <a:buClr>
                <a:schemeClr val="dk1"/>
              </a:buClr>
              <a:buSzPct val="25000"/>
              <a:buFont typeface="Arial"/>
              <a:buNone/>
            </a:pPr>
            <a:r>
              <a:rPr lang="en-US" sz="1200" b="0" i="0" u="none" strike="noStrike" cap="none" dirty="0">
                <a:solidFill>
                  <a:schemeClr val="dk1"/>
                </a:solidFill>
                <a:latin typeface="Century Gothic"/>
                <a:ea typeface="Century Gothic"/>
                <a:cs typeface="Century Gothic"/>
                <a:sym typeface="Century Gothic"/>
              </a:rPr>
              <a:t>(</a:t>
            </a:r>
            <a:r>
              <a:rPr lang="en-US" sz="1200" b="0" i="0" u="none" strike="noStrike" cap="none" dirty="0" err="1">
                <a:solidFill>
                  <a:schemeClr val="dk1"/>
                </a:solidFill>
                <a:latin typeface="Century Gothic"/>
                <a:ea typeface="Century Gothic"/>
                <a:cs typeface="Century Gothic"/>
                <a:sym typeface="Century Gothic"/>
              </a:rPr>
              <a:t>Fallot</a:t>
            </a:r>
            <a:r>
              <a:rPr lang="en-US" sz="1200" b="0" i="0" u="none" strike="noStrike" cap="none" dirty="0">
                <a:solidFill>
                  <a:schemeClr val="dk1"/>
                </a:solidFill>
                <a:latin typeface="Century Gothic"/>
                <a:ea typeface="Century Gothic"/>
                <a:cs typeface="Century Gothic"/>
                <a:sym typeface="Century Gothic"/>
              </a:rPr>
              <a:t> &amp; Harris, 2008)</a:t>
            </a:r>
          </a:p>
          <a:p>
            <a:pPr marL="228600" marR="0" lvl="0" indent="-228600" algn="l" rtl="0">
              <a:lnSpc>
                <a:spcPct val="90000"/>
              </a:lnSpc>
              <a:spcBef>
                <a:spcPts val="1000"/>
              </a:spcBef>
              <a:buClr>
                <a:schemeClr val="dk1"/>
              </a:buClr>
              <a:buSzPct val="100000"/>
              <a:buFont typeface="Arial"/>
              <a:buNone/>
            </a:pPr>
            <a:endParaRPr sz="2200" b="0" i="0" u="none" strike="noStrike" cap="none" dirty="0">
              <a:solidFill>
                <a:schemeClr val="dk1"/>
              </a:solidFill>
              <a:latin typeface="Century Gothic"/>
              <a:ea typeface="Century Gothic"/>
              <a:cs typeface="Century Gothic"/>
              <a:sym typeface="Century Gothic"/>
            </a:endParaRPr>
          </a:p>
        </p:txBody>
      </p:sp>
      <p:pic>
        <p:nvPicPr>
          <p:cNvPr id="178" name="Shape 178"/>
          <p:cNvPicPr preferRelativeResize="0"/>
          <p:nvPr/>
        </p:nvPicPr>
        <p:blipFill rotWithShape="1">
          <a:blip r:embed="rId3">
            <a:alphaModFix/>
          </a:blip>
          <a:srcRect/>
          <a:stretch/>
        </p:blipFill>
        <p:spPr>
          <a:xfrm>
            <a:off x="3233224" y="4455785"/>
            <a:ext cx="5725500" cy="2712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2895600" y="764372"/>
            <a:ext cx="8610599" cy="1293027"/>
          </a:xfrm>
          <a:prstGeom prst="rect">
            <a:avLst/>
          </a:prstGeom>
          <a:noFill/>
          <a:ln>
            <a:noFill/>
          </a:ln>
        </p:spPr>
        <p:txBody>
          <a:bodyPr lIns="91425" tIns="45700" rIns="91425" bIns="45700" anchor="ctr" anchorCtr="0">
            <a:noAutofit/>
          </a:bodyPr>
          <a:lstStyle/>
          <a:p>
            <a:pPr marL="0" marR="0" lvl="0" indent="0" algn="r" rtl="0">
              <a:lnSpc>
                <a:spcPct val="90000"/>
              </a:lnSpc>
              <a:spcBef>
                <a:spcPts val="0"/>
              </a:spcBef>
              <a:buClr>
                <a:schemeClr val="dk1"/>
              </a:buClr>
              <a:buSzPct val="25000"/>
              <a:buFont typeface="Century Gothic"/>
              <a:buNone/>
            </a:pPr>
            <a:r>
              <a:rPr lang="en-US" sz="4000" b="0" i="0" u="none" strike="noStrike" cap="none">
                <a:solidFill>
                  <a:schemeClr val="dk1"/>
                </a:solidFill>
                <a:latin typeface="Century Gothic"/>
                <a:ea typeface="Century Gothic"/>
                <a:cs typeface="Century Gothic"/>
                <a:sym typeface="Century Gothic"/>
              </a:rPr>
              <a:t>EMPOWERMENT</a:t>
            </a:r>
          </a:p>
        </p:txBody>
      </p:sp>
      <p:sp>
        <p:nvSpPr>
          <p:cNvPr id="184" name="Shape 184"/>
          <p:cNvSpPr txBox="1">
            <a:spLocks noGrp="1"/>
          </p:cNvSpPr>
          <p:nvPr>
            <p:ph type="body" idx="1"/>
          </p:nvPr>
        </p:nvSpPr>
        <p:spPr>
          <a:xfrm>
            <a:off x="685800" y="2194559"/>
            <a:ext cx="10820400" cy="4024124"/>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400" b="0" i="0" u="none" strike="noStrike" cap="none" dirty="0">
                <a:solidFill>
                  <a:schemeClr val="dk1"/>
                </a:solidFill>
                <a:latin typeface="Century Gothic"/>
                <a:ea typeface="Century Gothic"/>
                <a:cs typeface="Century Gothic"/>
                <a:sym typeface="Century Gothic"/>
              </a:rPr>
              <a:t>Recognizing client/staff strengths and </a:t>
            </a:r>
            <a:r>
              <a:rPr lang="en-US" sz="2400" b="0" i="0" u="none" strike="noStrike" cap="none" dirty="0" smtClean="0">
                <a:solidFill>
                  <a:schemeClr val="dk1"/>
                </a:solidFill>
                <a:latin typeface="Century Gothic"/>
                <a:ea typeface="Century Gothic"/>
                <a:cs typeface="Century Gothic"/>
                <a:sym typeface="Century Gothic"/>
              </a:rPr>
              <a:t>skills</a:t>
            </a:r>
            <a:endParaRPr lang="en-US" sz="2400" b="0" i="0" u="none" strike="noStrike" cap="none" dirty="0">
              <a:solidFill>
                <a:schemeClr val="dk1"/>
              </a:solidFill>
              <a:latin typeface="Century Gothic"/>
              <a:ea typeface="Century Gothic"/>
              <a:cs typeface="Century Gothic"/>
              <a:sym typeface="Century Gothic"/>
            </a:endParaRPr>
          </a:p>
          <a:p>
            <a:pPr marL="228600" marR="0" lvl="0" indent="-228600" algn="l" rtl="0">
              <a:lnSpc>
                <a:spcPct val="90000"/>
              </a:lnSpc>
              <a:spcBef>
                <a:spcPts val="1000"/>
              </a:spcBef>
              <a:spcAft>
                <a:spcPts val="0"/>
              </a:spcAft>
              <a:buClr>
                <a:schemeClr val="dk1"/>
              </a:buClr>
              <a:buSzPct val="100000"/>
              <a:buFont typeface="Arial"/>
              <a:buChar char="•"/>
            </a:pPr>
            <a:r>
              <a:rPr lang="en-US" sz="2400" b="0" i="0" u="none" strike="noStrike" cap="none" dirty="0">
                <a:solidFill>
                  <a:schemeClr val="dk1"/>
                </a:solidFill>
                <a:latin typeface="Century Gothic"/>
                <a:ea typeface="Century Gothic"/>
                <a:cs typeface="Century Gothic"/>
                <a:sym typeface="Century Gothic"/>
              </a:rPr>
              <a:t>Creating realistic sense of </a:t>
            </a:r>
            <a:r>
              <a:rPr lang="en-US" sz="2400" b="0" i="0" u="none" strike="noStrike" cap="none" dirty="0" smtClean="0">
                <a:solidFill>
                  <a:schemeClr val="dk1"/>
                </a:solidFill>
                <a:latin typeface="Century Gothic"/>
                <a:ea typeface="Century Gothic"/>
                <a:cs typeface="Century Gothic"/>
                <a:sym typeface="Century Gothic"/>
              </a:rPr>
              <a:t>hope</a:t>
            </a:r>
            <a:endParaRPr lang="en-US" sz="2400" b="0" i="0" u="none" strike="noStrike" cap="none" dirty="0">
              <a:solidFill>
                <a:schemeClr val="dk1"/>
              </a:solidFill>
              <a:latin typeface="Century Gothic"/>
              <a:ea typeface="Century Gothic"/>
              <a:cs typeface="Century Gothic"/>
              <a:sym typeface="Century Gothic"/>
            </a:endParaRPr>
          </a:p>
          <a:p>
            <a:pPr marL="228600" marR="0" lvl="0" indent="-228600" algn="l" rtl="0">
              <a:lnSpc>
                <a:spcPct val="90000"/>
              </a:lnSpc>
              <a:spcBef>
                <a:spcPts val="1000"/>
              </a:spcBef>
              <a:spcAft>
                <a:spcPts val="0"/>
              </a:spcAft>
              <a:buClr>
                <a:schemeClr val="dk1"/>
              </a:buClr>
              <a:buSzPct val="100000"/>
              <a:buFont typeface="Arial"/>
              <a:buChar char="•"/>
            </a:pPr>
            <a:r>
              <a:rPr lang="en-US" sz="2400" b="0" i="0" u="none" strike="noStrike" cap="none" dirty="0">
                <a:solidFill>
                  <a:schemeClr val="dk1"/>
                </a:solidFill>
                <a:latin typeface="Century Gothic"/>
                <a:ea typeface="Century Gothic"/>
                <a:cs typeface="Century Gothic"/>
                <a:sym typeface="Century Gothic"/>
              </a:rPr>
              <a:t>Environment where client/staff feel </a:t>
            </a:r>
            <a:r>
              <a:rPr lang="en-US" sz="2400" b="0" i="0" u="none" strike="noStrike" cap="none" dirty="0" smtClean="0">
                <a:solidFill>
                  <a:schemeClr val="dk1"/>
                </a:solidFill>
                <a:latin typeface="Century Gothic"/>
                <a:ea typeface="Century Gothic"/>
                <a:cs typeface="Century Gothic"/>
                <a:sym typeface="Century Gothic"/>
              </a:rPr>
              <a:t>validated</a:t>
            </a:r>
            <a:endParaRPr lang="en-US" sz="2400" b="0" i="0" u="none" strike="noStrike" cap="none" dirty="0">
              <a:solidFill>
                <a:schemeClr val="dk1"/>
              </a:solidFill>
              <a:latin typeface="Century Gothic"/>
              <a:ea typeface="Century Gothic"/>
              <a:cs typeface="Century Gothic"/>
              <a:sym typeface="Century Gothic"/>
            </a:endParaRPr>
          </a:p>
          <a:p>
            <a:pPr marL="228600" marR="0" lvl="0" indent="-228600" algn="l" rtl="0">
              <a:lnSpc>
                <a:spcPct val="90000"/>
              </a:lnSpc>
              <a:spcBef>
                <a:spcPts val="1000"/>
              </a:spcBef>
              <a:spcAft>
                <a:spcPts val="0"/>
              </a:spcAft>
              <a:buClr>
                <a:schemeClr val="dk1"/>
              </a:buClr>
              <a:buSzPct val="100000"/>
              <a:buFont typeface="Arial"/>
              <a:buChar char="•"/>
            </a:pPr>
            <a:r>
              <a:rPr lang="en-US" sz="2400" b="1" i="0" u="none" strike="noStrike" cap="none" dirty="0">
                <a:solidFill>
                  <a:schemeClr val="dk1"/>
                </a:solidFill>
                <a:latin typeface="Century Gothic"/>
                <a:ea typeface="Century Gothic"/>
                <a:cs typeface="Century Gothic"/>
                <a:sym typeface="Century Gothic"/>
              </a:rPr>
              <a:t>How does Lake Shore Behavioral Health implement the empowerment principle? What can you do?</a:t>
            </a:r>
          </a:p>
          <a:p>
            <a:pPr marL="0" marR="0" lvl="0" indent="0" algn="l" rtl="0">
              <a:lnSpc>
                <a:spcPct val="90000"/>
              </a:lnSpc>
              <a:spcBef>
                <a:spcPts val="1000"/>
              </a:spcBef>
              <a:buClr>
                <a:schemeClr val="dk1"/>
              </a:buClr>
              <a:buSzPct val="25000"/>
              <a:buFont typeface="Arial"/>
              <a:buNone/>
            </a:pPr>
            <a:r>
              <a:rPr lang="en-US" sz="1200" b="0" i="0" u="none" strike="noStrike" cap="none" dirty="0">
                <a:solidFill>
                  <a:schemeClr val="dk1"/>
                </a:solidFill>
                <a:latin typeface="Century Gothic"/>
                <a:ea typeface="Century Gothic"/>
                <a:cs typeface="Century Gothic"/>
                <a:sym typeface="Century Gothic"/>
              </a:rPr>
              <a:t>(</a:t>
            </a:r>
            <a:r>
              <a:rPr lang="en-US" sz="1200" b="0" i="0" u="none" strike="noStrike" cap="none" dirty="0" err="1">
                <a:solidFill>
                  <a:schemeClr val="dk1"/>
                </a:solidFill>
                <a:latin typeface="Century Gothic"/>
                <a:ea typeface="Century Gothic"/>
                <a:cs typeface="Century Gothic"/>
                <a:sym typeface="Century Gothic"/>
              </a:rPr>
              <a:t>Fallot</a:t>
            </a:r>
            <a:r>
              <a:rPr lang="en-US" sz="1200" b="0" i="0" u="none" strike="noStrike" cap="none" dirty="0">
                <a:solidFill>
                  <a:schemeClr val="dk1"/>
                </a:solidFill>
                <a:latin typeface="Century Gothic"/>
                <a:ea typeface="Century Gothic"/>
                <a:cs typeface="Century Gothic"/>
                <a:sym typeface="Century Gothic"/>
              </a:rPr>
              <a:t> &amp; Harris, 2008)</a:t>
            </a:r>
          </a:p>
        </p:txBody>
      </p:sp>
      <p:pic>
        <p:nvPicPr>
          <p:cNvPr id="185" name="Shape 185"/>
          <p:cNvPicPr preferRelativeResize="0"/>
          <p:nvPr/>
        </p:nvPicPr>
        <p:blipFill rotWithShape="1">
          <a:blip r:embed="rId3">
            <a:alphaModFix/>
          </a:blip>
          <a:srcRect/>
          <a:stretch/>
        </p:blipFill>
        <p:spPr>
          <a:xfrm>
            <a:off x="8473146" y="4507994"/>
            <a:ext cx="2476500" cy="1847849"/>
          </a:xfrm>
          <a:prstGeom prst="rect">
            <a:avLst/>
          </a:prstGeom>
          <a:noFill/>
          <a:ln>
            <a:noFill/>
          </a:ln>
        </p:spPr>
      </p:pic>
      <p:pic>
        <p:nvPicPr>
          <p:cNvPr id="186" name="Shape 186"/>
          <p:cNvPicPr preferRelativeResize="0"/>
          <p:nvPr/>
        </p:nvPicPr>
        <p:blipFill rotWithShape="1">
          <a:blip r:embed="rId4">
            <a:alphaModFix/>
          </a:blip>
          <a:srcRect/>
          <a:stretch/>
        </p:blipFill>
        <p:spPr>
          <a:xfrm>
            <a:off x="2895600" y="4442451"/>
            <a:ext cx="4121700" cy="2334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2895600" y="764372"/>
            <a:ext cx="8610599" cy="1293027"/>
          </a:xfrm>
          <a:prstGeom prst="rect">
            <a:avLst/>
          </a:prstGeom>
          <a:noFill/>
          <a:ln>
            <a:noFill/>
          </a:ln>
        </p:spPr>
        <p:txBody>
          <a:bodyPr lIns="91425" tIns="45700" rIns="91425" bIns="45700" anchor="ctr" anchorCtr="0">
            <a:noAutofit/>
          </a:bodyPr>
          <a:lstStyle/>
          <a:p>
            <a:pPr marL="0" marR="0" lvl="0" indent="0" algn="r" rtl="0">
              <a:lnSpc>
                <a:spcPct val="90000"/>
              </a:lnSpc>
              <a:spcBef>
                <a:spcPts val="0"/>
              </a:spcBef>
              <a:buClr>
                <a:schemeClr val="dk1"/>
              </a:buClr>
              <a:buSzPct val="25000"/>
              <a:buFont typeface="Century Gothic"/>
              <a:buNone/>
            </a:pPr>
            <a:r>
              <a:rPr lang="en-US" sz="4000" b="0" i="0" u="none" strike="noStrike" cap="none" dirty="0">
                <a:solidFill>
                  <a:schemeClr val="dk1"/>
                </a:solidFill>
                <a:latin typeface="Century Gothic"/>
                <a:ea typeface="Century Gothic"/>
                <a:cs typeface="Century Gothic"/>
                <a:sym typeface="Century Gothic"/>
              </a:rPr>
              <a:t>HUMAN RIGHTS</a:t>
            </a:r>
          </a:p>
        </p:txBody>
      </p:sp>
      <p:sp>
        <p:nvSpPr>
          <p:cNvPr id="192" name="Shape 192"/>
          <p:cNvSpPr txBox="1">
            <a:spLocks noGrp="1"/>
          </p:cNvSpPr>
          <p:nvPr>
            <p:ph type="body" idx="1"/>
          </p:nvPr>
        </p:nvSpPr>
        <p:spPr>
          <a:xfrm>
            <a:off x="685800" y="1957659"/>
            <a:ext cx="10820400" cy="4024200"/>
          </a:xfrm>
          <a:prstGeom prst="rect">
            <a:avLst/>
          </a:prstGeom>
          <a:noFill/>
          <a:ln>
            <a:noFill/>
          </a:ln>
        </p:spPr>
        <p:txBody>
          <a:bodyPr lIns="91425" tIns="45700" rIns="91425" bIns="45700" anchor="t" anchorCtr="0">
            <a:noAutofit/>
          </a:bodyPr>
          <a:lstStyle/>
          <a:p>
            <a:pPr marL="228600" marR="0" lvl="0" indent="-228600" algn="l" rtl="0">
              <a:lnSpc>
                <a:spcPct val="80000"/>
              </a:lnSpc>
              <a:spcBef>
                <a:spcPts val="0"/>
              </a:spcBef>
              <a:spcAft>
                <a:spcPts val="0"/>
              </a:spcAft>
              <a:buClr>
                <a:schemeClr val="dk1"/>
              </a:buClr>
              <a:buSzPct val="100000"/>
              <a:buFont typeface="Arial"/>
              <a:buNone/>
            </a:pPr>
            <a:endParaRPr sz="2200" b="0" i="0" u="none" strike="noStrike" cap="none" dirty="0">
              <a:solidFill>
                <a:schemeClr val="dk1"/>
              </a:solidFill>
              <a:latin typeface="Century Gothic"/>
              <a:ea typeface="Century Gothic"/>
              <a:cs typeface="Century Gothic"/>
              <a:sym typeface="Century Gothic"/>
            </a:endParaRPr>
          </a:p>
          <a:p>
            <a:pPr marL="228600" marR="0" lvl="0" indent="-228600" algn="l" rtl="0">
              <a:lnSpc>
                <a:spcPct val="80000"/>
              </a:lnSpc>
              <a:spcBef>
                <a:spcPts val="1000"/>
              </a:spcBef>
              <a:spcAft>
                <a:spcPts val="0"/>
              </a:spcAft>
              <a:buClr>
                <a:schemeClr val="dk1"/>
              </a:buClr>
              <a:buSzPct val="100000"/>
              <a:buFont typeface="Arial"/>
              <a:buChar char="•"/>
            </a:pPr>
            <a:r>
              <a:rPr lang="en-US" sz="2200" b="0" i="0" u="none" strike="noStrike" cap="none" dirty="0">
                <a:solidFill>
                  <a:schemeClr val="dk1"/>
                </a:solidFill>
                <a:latin typeface="Century Gothic"/>
                <a:ea typeface="Century Gothic"/>
                <a:cs typeface="Century Gothic"/>
                <a:sym typeface="Century Gothic"/>
              </a:rPr>
              <a:t> The General Assembly,</a:t>
            </a:r>
          </a:p>
          <a:p>
            <a:pPr marL="0" marR="0" lvl="0" indent="0" algn="l" rtl="0">
              <a:lnSpc>
                <a:spcPct val="80000"/>
              </a:lnSpc>
              <a:spcBef>
                <a:spcPts val="1000"/>
              </a:spcBef>
              <a:spcAft>
                <a:spcPts val="0"/>
              </a:spcAft>
              <a:buClr>
                <a:schemeClr val="dk1"/>
              </a:buClr>
              <a:buSzPct val="25000"/>
              <a:buFont typeface="Arial"/>
              <a:buNone/>
            </a:pPr>
            <a:r>
              <a:rPr lang="en-US" sz="2200" b="0" i="0" u="none" strike="noStrike" cap="none" dirty="0">
                <a:solidFill>
                  <a:schemeClr val="dk1"/>
                </a:solidFill>
                <a:latin typeface="Century Gothic"/>
                <a:ea typeface="Century Gothic"/>
                <a:cs typeface="Century Gothic"/>
                <a:sym typeface="Century Gothic"/>
              </a:rPr>
              <a:t>	Proclaims this Universal Declaration of Human Rights as a common standard of achievement for </a:t>
            </a:r>
            <a:r>
              <a:rPr lang="en-US" sz="2200" b="1" i="0" u="none" strike="noStrike" cap="none" dirty="0">
                <a:solidFill>
                  <a:schemeClr val="dk1"/>
                </a:solidFill>
                <a:latin typeface="Century Gothic"/>
                <a:ea typeface="Century Gothic"/>
                <a:cs typeface="Century Gothic"/>
                <a:sym typeface="Century Gothic"/>
              </a:rPr>
              <a:t>all peoples </a:t>
            </a:r>
            <a:r>
              <a:rPr lang="en-US" sz="2200" b="0" i="0" u="none" strike="noStrike" cap="none" dirty="0">
                <a:solidFill>
                  <a:schemeClr val="dk1"/>
                </a:solidFill>
                <a:latin typeface="Century Gothic"/>
                <a:ea typeface="Century Gothic"/>
                <a:cs typeface="Century Gothic"/>
                <a:sym typeface="Century Gothic"/>
              </a:rPr>
              <a:t>and </a:t>
            </a:r>
            <a:r>
              <a:rPr lang="en-US" sz="2200" b="1" i="0" u="none" strike="noStrike" cap="none" dirty="0">
                <a:solidFill>
                  <a:schemeClr val="dk1"/>
                </a:solidFill>
                <a:latin typeface="Century Gothic"/>
                <a:ea typeface="Century Gothic"/>
                <a:cs typeface="Century Gothic"/>
                <a:sym typeface="Century Gothic"/>
              </a:rPr>
              <a:t>all nations</a:t>
            </a:r>
            <a:r>
              <a:rPr lang="en-US" sz="2200" b="0" i="0" u="none" strike="noStrike" cap="none" dirty="0">
                <a:solidFill>
                  <a:schemeClr val="dk1"/>
                </a:solidFill>
                <a:latin typeface="Century Gothic"/>
                <a:ea typeface="Century Gothic"/>
                <a:cs typeface="Century Gothic"/>
                <a:sym typeface="Century Gothic"/>
              </a:rPr>
              <a:t>, to the end that every individual and every organ of society, keeping this Declaration constantly in mind, shall strive by teaching and education to </a:t>
            </a:r>
            <a:r>
              <a:rPr lang="en-US" sz="2200" b="1" i="0" u="none" strike="noStrike" cap="none" dirty="0">
                <a:solidFill>
                  <a:schemeClr val="dk1"/>
                </a:solidFill>
                <a:latin typeface="Century Gothic"/>
                <a:ea typeface="Century Gothic"/>
                <a:cs typeface="Century Gothic"/>
                <a:sym typeface="Century Gothic"/>
              </a:rPr>
              <a:t>promote respect </a:t>
            </a:r>
            <a:r>
              <a:rPr lang="en-US" sz="2200" b="0" i="0" u="none" strike="noStrike" cap="none" dirty="0">
                <a:solidFill>
                  <a:schemeClr val="dk1"/>
                </a:solidFill>
                <a:latin typeface="Century Gothic"/>
                <a:ea typeface="Century Gothic"/>
                <a:cs typeface="Century Gothic"/>
                <a:sym typeface="Century Gothic"/>
              </a:rPr>
              <a:t>for these </a:t>
            </a:r>
            <a:r>
              <a:rPr lang="en-US" sz="2200" b="1" i="0" u="none" strike="noStrike" cap="none" dirty="0">
                <a:solidFill>
                  <a:schemeClr val="dk1"/>
                </a:solidFill>
                <a:latin typeface="Century Gothic"/>
                <a:ea typeface="Century Gothic"/>
                <a:cs typeface="Century Gothic"/>
                <a:sym typeface="Century Gothic"/>
              </a:rPr>
              <a:t>rights</a:t>
            </a:r>
            <a:r>
              <a:rPr lang="en-US" sz="2200" b="0" i="0" u="none" strike="noStrike" cap="none" dirty="0">
                <a:solidFill>
                  <a:schemeClr val="dk1"/>
                </a:solidFill>
                <a:latin typeface="Century Gothic"/>
                <a:ea typeface="Century Gothic"/>
                <a:cs typeface="Century Gothic"/>
                <a:sym typeface="Century Gothic"/>
              </a:rPr>
              <a:t> and </a:t>
            </a:r>
            <a:r>
              <a:rPr lang="en-US" sz="2200" b="1" i="0" u="none" strike="noStrike" cap="none" dirty="0">
                <a:solidFill>
                  <a:schemeClr val="dk1"/>
                </a:solidFill>
                <a:latin typeface="Century Gothic"/>
                <a:ea typeface="Century Gothic"/>
                <a:cs typeface="Century Gothic"/>
                <a:sym typeface="Century Gothic"/>
              </a:rPr>
              <a:t>freedoms</a:t>
            </a:r>
            <a:r>
              <a:rPr lang="en-US" sz="2200" b="0" i="0" u="none" strike="noStrike" cap="none" dirty="0">
                <a:solidFill>
                  <a:schemeClr val="dk1"/>
                </a:solidFill>
                <a:latin typeface="Century Gothic"/>
                <a:ea typeface="Century Gothic"/>
                <a:cs typeface="Century Gothic"/>
                <a:sym typeface="Century Gothic"/>
              </a:rPr>
              <a:t> and by progressive measures, national and international, to secure their universal and effective recognition and observance, both among the peoples of Member States themselves and among the peoples of territories under their jurisdiction.</a:t>
            </a:r>
          </a:p>
          <a:p>
            <a:pPr marL="0" marR="0" lvl="0" indent="0" algn="l" rtl="0">
              <a:lnSpc>
                <a:spcPct val="80000"/>
              </a:lnSpc>
              <a:spcBef>
                <a:spcPts val="1000"/>
              </a:spcBef>
              <a:spcAft>
                <a:spcPts val="0"/>
              </a:spcAft>
              <a:buClr>
                <a:schemeClr val="dk1"/>
              </a:buClr>
              <a:buSzPct val="25000"/>
              <a:buFont typeface="Arial"/>
              <a:buNone/>
            </a:pPr>
            <a:r>
              <a:rPr lang="en-US" sz="2200" b="1" i="0" u="none" strike="noStrike" cap="none" dirty="0" smtClean="0">
                <a:solidFill>
                  <a:schemeClr val="dk1"/>
                </a:solidFill>
                <a:latin typeface="Century Gothic"/>
                <a:ea typeface="Century Gothic"/>
                <a:cs typeface="Century Gothic"/>
                <a:sym typeface="Century Gothic"/>
              </a:rPr>
              <a:t>Video</a:t>
            </a:r>
            <a:r>
              <a:rPr lang="en-US" sz="2200" b="1" i="0" u="none" strike="noStrike" cap="none" dirty="0">
                <a:solidFill>
                  <a:schemeClr val="dk1"/>
                </a:solidFill>
                <a:latin typeface="Century Gothic"/>
                <a:ea typeface="Century Gothic"/>
                <a:cs typeface="Century Gothic"/>
                <a:sym typeface="Century Gothic"/>
              </a:rPr>
              <a:t>: </a:t>
            </a:r>
            <a:r>
              <a:rPr lang="en-US" sz="2200" b="0" i="0" u="sng" strike="noStrike" cap="none" dirty="0">
                <a:solidFill>
                  <a:schemeClr val="hlink"/>
                </a:solidFill>
                <a:latin typeface="Century Gothic"/>
                <a:ea typeface="Century Gothic"/>
                <a:cs typeface="Century Gothic"/>
                <a:sym typeface="Century Gothic"/>
                <a:hlinkClick r:id="rId3"/>
              </a:rPr>
              <a:t>https://www.youtube.com/watch?v=hTlrSYbCbHE</a:t>
            </a:r>
            <a:r>
              <a:rPr lang="en-US" dirty="0"/>
              <a:t> / </a:t>
            </a:r>
            <a:r>
              <a:rPr lang="en-US" u="sng" dirty="0">
                <a:solidFill>
                  <a:schemeClr val="hlink"/>
                </a:solidFill>
                <a:hlinkClick r:id="rId4"/>
              </a:rPr>
              <a:t>https://www.youtube.com/watch?v=pRGhrYmUjU4</a:t>
            </a:r>
            <a:r>
              <a:rPr lang="en-US" dirty="0"/>
              <a:t> </a:t>
            </a:r>
          </a:p>
          <a:p>
            <a:pPr marL="0" marR="0" lvl="0" indent="0" algn="l" rtl="0">
              <a:lnSpc>
                <a:spcPct val="80000"/>
              </a:lnSpc>
              <a:spcBef>
                <a:spcPts val="1000"/>
              </a:spcBef>
              <a:spcAft>
                <a:spcPts val="0"/>
              </a:spcAft>
              <a:buClr>
                <a:schemeClr val="dk1"/>
              </a:buClr>
              <a:buSzPct val="25000"/>
              <a:buFont typeface="Arial"/>
              <a:buNone/>
            </a:pPr>
            <a:endParaRPr sz="2200" b="0" i="0" u="none" strike="noStrike" cap="none" dirty="0">
              <a:solidFill>
                <a:schemeClr val="dk1"/>
              </a:solidFill>
              <a:latin typeface="Century Gothic"/>
              <a:ea typeface="Century Gothic"/>
              <a:cs typeface="Century Gothic"/>
              <a:sym typeface="Century Gothic"/>
            </a:endParaRPr>
          </a:p>
          <a:p>
            <a:pPr marL="0" marR="0" lvl="0" indent="0" algn="l" rtl="0">
              <a:lnSpc>
                <a:spcPct val="80000"/>
              </a:lnSpc>
              <a:spcBef>
                <a:spcPts val="1000"/>
              </a:spcBef>
              <a:buClr>
                <a:schemeClr val="dk1"/>
              </a:buClr>
              <a:buSzPct val="25000"/>
              <a:buFont typeface="Arial"/>
              <a:buNone/>
            </a:pPr>
            <a:endParaRPr sz="2200" b="0" i="0" u="none" strike="noStrike" cap="none" dirty="0">
              <a:solidFill>
                <a:schemeClr val="dk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2895600" y="764372"/>
            <a:ext cx="8610599" cy="1293027"/>
          </a:xfrm>
          <a:prstGeom prst="rect">
            <a:avLst/>
          </a:prstGeom>
          <a:noFill/>
          <a:ln>
            <a:noFill/>
          </a:ln>
        </p:spPr>
        <p:txBody>
          <a:bodyPr lIns="91425" tIns="45700" rIns="91425" bIns="45700" anchor="ctr" anchorCtr="0">
            <a:noAutofit/>
          </a:bodyPr>
          <a:lstStyle/>
          <a:p>
            <a:pPr marL="0" marR="0" lvl="0" indent="0" algn="r" rtl="0">
              <a:lnSpc>
                <a:spcPct val="90000"/>
              </a:lnSpc>
              <a:spcBef>
                <a:spcPts val="0"/>
              </a:spcBef>
              <a:buClr>
                <a:schemeClr val="dk1"/>
              </a:buClr>
              <a:buSzPct val="25000"/>
              <a:buFont typeface="Century Gothic"/>
              <a:buNone/>
            </a:pPr>
            <a:r>
              <a:rPr lang="en-US" sz="4000" b="0" i="0" u="none" strike="noStrike" cap="none">
                <a:solidFill>
                  <a:schemeClr val="dk1"/>
                </a:solidFill>
                <a:latin typeface="Century Gothic"/>
                <a:ea typeface="Century Gothic"/>
                <a:cs typeface="Century Gothic"/>
                <a:sym typeface="Century Gothic"/>
              </a:rPr>
              <a:t>REFERENCES</a:t>
            </a:r>
          </a:p>
        </p:txBody>
      </p:sp>
      <p:sp>
        <p:nvSpPr>
          <p:cNvPr id="198" name="Shape 198"/>
          <p:cNvSpPr txBox="1">
            <a:spLocks noGrp="1"/>
          </p:cNvSpPr>
          <p:nvPr>
            <p:ph type="body" idx="1"/>
          </p:nvPr>
        </p:nvSpPr>
        <p:spPr>
          <a:xfrm>
            <a:off x="685800" y="2194559"/>
            <a:ext cx="10820400" cy="4024124"/>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200" b="0" i="0" u="none" strike="noStrike" cap="none">
                <a:solidFill>
                  <a:schemeClr val="dk1"/>
                </a:solidFill>
                <a:latin typeface="Century Gothic"/>
                <a:ea typeface="Century Gothic"/>
                <a:cs typeface="Century Gothic"/>
                <a:sym typeface="Century Gothic"/>
              </a:rPr>
              <a:t>Fallot, R. &amp; Harris, M. (2008). Trauma-informed approaches to systems of care. </a:t>
            </a:r>
            <a:r>
              <a:rPr lang="en-US" sz="2200" b="0" i="1" u="none" strike="noStrike" cap="none">
                <a:solidFill>
                  <a:schemeClr val="dk1"/>
                </a:solidFill>
                <a:latin typeface="Century Gothic"/>
                <a:ea typeface="Century Gothic"/>
                <a:cs typeface="Century Gothic"/>
                <a:sym typeface="Century Gothic"/>
              </a:rPr>
              <a:t>Trauma Psychology Newsletter, Division 56 of the American Psychological Association, 3</a:t>
            </a:r>
            <a:r>
              <a:rPr lang="en-US" sz="2200" b="0" i="0" u="none" strike="noStrike" cap="none">
                <a:solidFill>
                  <a:schemeClr val="dk1"/>
                </a:solidFill>
                <a:latin typeface="Century Gothic"/>
                <a:ea typeface="Century Gothic"/>
                <a:cs typeface="Century Gothic"/>
                <a:sym typeface="Century Gothic"/>
              </a:rPr>
              <a:t>(1), 6-7.</a:t>
            </a:r>
          </a:p>
          <a:p>
            <a:pPr marL="228600" marR="0" lvl="0" indent="-228600" algn="l" rtl="0">
              <a:lnSpc>
                <a:spcPct val="90000"/>
              </a:lnSpc>
              <a:spcBef>
                <a:spcPts val="1000"/>
              </a:spcBef>
              <a:spcAft>
                <a:spcPts val="0"/>
              </a:spcAft>
              <a:buClr>
                <a:schemeClr val="dk1"/>
              </a:buClr>
              <a:buSzPct val="100000"/>
              <a:buFont typeface="Arial"/>
              <a:buChar char="•"/>
            </a:pPr>
            <a:r>
              <a:rPr lang="en-US" sz="2200" b="0" i="0" u="none" strike="noStrike" cap="none">
                <a:solidFill>
                  <a:schemeClr val="dk1"/>
                </a:solidFill>
                <a:latin typeface="Century Gothic"/>
                <a:ea typeface="Century Gothic"/>
                <a:cs typeface="Century Gothic"/>
                <a:sym typeface="Century Gothic"/>
              </a:rPr>
              <a:t>American Psychiatric Association. (1987). </a:t>
            </a:r>
            <a:r>
              <a:rPr lang="en-US" sz="2200" b="0" i="1" u="none" strike="noStrike" cap="none">
                <a:solidFill>
                  <a:schemeClr val="dk1"/>
                </a:solidFill>
                <a:latin typeface="Century Gothic"/>
                <a:ea typeface="Century Gothic"/>
                <a:cs typeface="Century Gothic"/>
                <a:sym typeface="Century Gothic"/>
              </a:rPr>
              <a:t>Diagnostic and statistical manual of mental disorders</a:t>
            </a:r>
            <a:r>
              <a:rPr lang="en-US" sz="2200" b="0" i="0" u="none" strike="noStrike" cap="none">
                <a:solidFill>
                  <a:schemeClr val="dk1"/>
                </a:solidFill>
                <a:latin typeface="Century Gothic"/>
                <a:ea typeface="Century Gothic"/>
                <a:cs typeface="Century Gothic"/>
                <a:sym typeface="Century Gothic"/>
              </a:rPr>
              <a:t> (3rd ed., rev.; </a:t>
            </a:r>
            <a:r>
              <a:rPr lang="en-US" sz="2200" b="0" i="1" u="none" strike="noStrike" cap="none">
                <a:solidFill>
                  <a:schemeClr val="dk1"/>
                </a:solidFill>
                <a:latin typeface="Century Gothic"/>
                <a:ea typeface="Century Gothic"/>
                <a:cs typeface="Century Gothic"/>
                <a:sym typeface="Century Gothic"/>
              </a:rPr>
              <a:t>DSM-III-R).</a:t>
            </a:r>
            <a:r>
              <a:rPr lang="en-US" sz="2200" b="0" i="0" u="none" strike="noStrike" cap="none">
                <a:solidFill>
                  <a:schemeClr val="dk1"/>
                </a:solidFill>
                <a:latin typeface="Century Gothic"/>
                <a:ea typeface="Century Gothic"/>
                <a:cs typeface="Century Gothic"/>
                <a:sym typeface="Century Gothic"/>
              </a:rPr>
              <a:t> Washington, DC: American Psychiatric Publishing.</a:t>
            </a:r>
          </a:p>
          <a:p>
            <a:pPr marL="228600" marR="0" lvl="0" indent="-228600" algn="l" rtl="0">
              <a:lnSpc>
                <a:spcPct val="90000"/>
              </a:lnSpc>
              <a:spcBef>
                <a:spcPts val="1000"/>
              </a:spcBef>
              <a:spcAft>
                <a:spcPts val="0"/>
              </a:spcAft>
              <a:buClr>
                <a:schemeClr val="dk1"/>
              </a:buClr>
              <a:buSzPct val="100000"/>
              <a:buFont typeface="Arial"/>
              <a:buChar char="•"/>
            </a:pPr>
            <a:r>
              <a:rPr lang="en-US" sz="2200" b="0" i="0" u="none" strike="noStrike" cap="none">
                <a:solidFill>
                  <a:schemeClr val="dk1"/>
                </a:solidFill>
                <a:latin typeface="Century Gothic"/>
                <a:ea typeface="Century Gothic"/>
                <a:cs typeface="Century Gothic"/>
                <a:sym typeface="Century Gothic"/>
              </a:rPr>
              <a:t>The Universal Declaration of Human Rights. (n.d.). Retrieved from The Universal Declaration of Human Rights: </a:t>
            </a:r>
            <a:r>
              <a:rPr lang="en-US" sz="2200" b="0" i="0" u="sng" strike="noStrike" cap="none">
                <a:solidFill>
                  <a:schemeClr val="hlink"/>
                </a:solidFill>
                <a:latin typeface="Century Gothic"/>
                <a:ea typeface="Century Gothic"/>
                <a:cs typeface="Century Gothic"/>
                <a:sym typeface="Century Gothic"/>
                <a:hlinkClick r:id="rId3"/>
              </a:rPr>
              <a:t>http://www.un.org/en/universal-declaration-human-rights/</a:t>
            </a:r>
          </a:p>
          <a:p>
            <a:pPr marL="228600" marR="0" lvl="0" indent="-228600" algn="l" rtl="0">
              <a:lnSpc>
                <a:spcPct val="90000"/>
              </a:lnSpc>
              <a:spcBef>
                <a:spcPts val="1000"/>
              </a:spcBef>
              <a:spcAft>
                <a:spcPts val="0"/>
              </a:spcAft>
              <a:buClr>
                <a:schemeClr val="dk1"/>
              </a:buClr>
              <a:buSzPct val="100000"/>
              <a:buFont typeface="Arial"/>
              <a:buChar char="•"/>
            </a:pPr>
            <a:r>
              <a:rPr lang="en-US" sz="2200" b="0" i="0" u="sng" strike="noStrike" cap="none">
                <a:solidFill>
                  <a:schemeClr val="hlink"/>
                </a:solidFill>
                <a:latin typeface="Century Gothic"/>
                <a:ea typeface="Century Gothic"/>
                <a:cs typeface="Century Gothic"/>
                <a:sym typeface="Century Gothic"/>
                <a:hlinkClick r:id="rId4"/>
              </a:rPr>
              <a:t>https://www.youtube.com/watch?v=jFdn9479U3s</a:t>
            </a:r>
          </a:p>
          <a:p>
            <a:pPr marL="228600" marR="0" lvl="0" indent="-228600" algn="l" rtl="0">
              <a:lnSpc>
                <a:spcPct val="90000"/>
              </a:lnSpc>
              <a:spcBef>
                <a:spcPts val="1000"/>
              </a:spcBef>
              <a:buClr>
                <a:schemeClr val="dk1"/>
              </a:buClr>
              <a:buSzPct val="100000"/>
              <a:buFont typeface="Arial"/>
              <a:buNone/>
            </a:pPr>
            <a:endParaRPr sz="22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name="Vapor Trail">
  <a:themeElements>
    <a:clrScheme name="Vapor Trail">
      <a:dk1>
        <a:srgbClr val="000000"/>
      </a:dk1>
      <a:lt1>
        <a:srgbClr val="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403</Words>
  <Application>Microsoft Office PowerPoint</Application>
  <PresentationFormat>Custom</PresentationFormat>
  <Paragraphs>56</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Century Gothic</vt:lpstr>
      <vt:lpstr>Vapor Trail</vt:lpstr>
      <vt:lpstr>TRAUMA-INFORMED CARE &amp; HUMAN RIGHTS PERSPECTIVE</vt:lpstr>
      <vt:lpstr>INTRODUCTION</vt:lpstr>
      <vt:lpstr>SAFETY</vt:lpstr>
      <vt:lpstr>TRUSTWORTHINESS</vt:lpstr>
      <vt:lpstr>CHOICE</vt:lpstr>
      <vt:lpstr>COLLABORATION</vt:lpstr>
      <vt:lpstr>EMPOWERMENT</vt:lpstr>
      <vt:lpstr>HUMAN RIGHTS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TRAUMA-INFORMED CARE &amp; HUMAN RIGHTS PERSPECTIVE</dc:title>
  <dc:creator>Melissa</dc:creator>
  <cp:lastModifiedBy>joppenheimer</cp:lastModifiedBy>
  <cp:revision>5</cp:revision>
  <dcterms:modified xsi:type="dcterms:W3CDTF">2017-02-23T21:03:28Z</dcterms:modified>
</cp:coreProperties>
</file>